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71" r:id="rId5"/>
    <p:sldId id="278" r:id="rId6"/>
    <p:sldId id="274" r:id="rId7"/>
    <p:sldId id="272" r:id="rId8"/>
    <p:sldId id="275" r:id="rId9"/>
    <p:sldId id="273" r:id="rId10"/>
    <p:sldId id="276" r:id="rId11"/>
    <p:sldId id="27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微軟正黑體" panose="020B0604030504040204" pitchFamily="34" charset="-120"/>
      <p:regular r:id="rId18"/>
      <p:bold r:id="rId19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9" autoAdjust="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5610-1419-4435-89B8-2F0F7187C38E}" type="datetimeFigureOut">
              <a:rPr lang="zh-TW" altLang="en-US" smtClean="0"/>
              <a:t>2023/3/2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4C5EC-A927-4675-813E-D08BED857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35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2339752" cy="68853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2268083" y="0"/>
            <a:ext cx="2339752" cy="68853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536166" y="0"/>
            <a:ext cx="2339752" cy="6885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6804248" y="5206"/>
            <a:ext cx="2339752" cy="6885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293096"/>
            <a:ext cx="9144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 smtClean="0">
                <a:solidFill>
                  <a:srgbClr val="0070C0"/>
                </a:solidFill>
                <a:effectLst/>
              </a:rPr>
              <a:t>全華</a:t>
            </a:r>
            <a:r>
              <a:rPr lang="en-US" altLang="zh-TW" sz="8000" b="1" dirty="0" smtClean="0">
                <a:solidFill>
                  <a:srgbClr val="0070C0"/>
                </a:solidFill>
                <a:effectLst/>
              </a:rPr>
              <a:t>‧</a:t>
            </a:r>
            <a:r>
              <a:rPr lang="zh-TW" altLang="en-US" sz="8000" b="1" dirty="0" smtClean="0">
                <a:solidFill>
                  <a:schemeClr val="tx1"/>
                </a:solidFill>
                <a:effectLst/>
              </a:rPr>
              <a:t>週新知</a:t>
            </a:r>
            <a:endParaRPr lang="zh-TW" altLang="en-US" sz="8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全華．週新知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 userDrawn="1"/>
        </p:nvGrpSpPr>
        <p:grpSpPr>
          <a:xfrm>
            <a:off x="481778" y="1268760"/>
            <a:ext cx="8108776" cy="2659360"/>
            <a:chOff x="490736" y="1124744"/>
            <a:chExt cx="8108776" cy="2659360"/>
          </a:xfrm>
        </p:grpSpPr>
        <p:pic>
          <p:nvPicPr>
            <p:cNvPr id="1027" name="Picture 3" descr="G:\王小桃備份\我的圖庫\小圖示\icon02-128x128\wi_fi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88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G:\王小桃備份\我的圖庫\小圖示\icon02-128x128\worl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736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G:\王小桃備份\我的圖庫\小圖示\icon02-128x128\like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442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G:\王小桃備份\我的圖庫\小圖示\icon02-128x128\cloud.pn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G:\王小桃備份\我的圖庫\小圖示\icon02-128x128\network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36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G:\王小桃備份\我的圖庫\小圖示\icon02-128x128\zoom_in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736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G:\王小桃備份\我的圖庫\小圖示\icon02-128x128\map_pin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992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G:\王小桃備份\我的圖庫\小圖示\icon02-128x128\monitor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全華．週新知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56793"/>
            <a:ext cx="7772400" cy="1872208"/>
          </a:xfrm>
        </p:spPr>
        <p:txBody>
          <a:bodyPr anchor="b">
            <a:noAutofit/>
          </a:bodyPr>
          <a:lstStyle>
            <a:lvl1pPr algn="ctr">
              <a:defRPr sz="66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全華．週新知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3568" y="357301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G:\王小桃備份\我的圖庫\小圖示\120-Cute-Social-Icons\128\youtube-Ic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38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王小桃備份\我的圖庫\小圖示\120-Cute-Social-Icons\128\Technorati-Ic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992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:\王小桃備份\我的圖庫\小圖示\120-Cute-Social-Icons\128\Twitter-Ic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546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:\王小桃備份\我的圖庫\小圖示\120-Cute-Social-Icons\128\RSS-Ic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100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G:\王小桃備份\我的圖庫\小圖示\120-Cute-Social-Icons\128\Android-Icon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654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:\王小桃備份\我的圖庫\小圖示\120-Cute-Social-Icons\128\Buddypress-Icon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208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全華．週新知</a:t>
            </a:r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0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04" y="3657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zh-TW" altLang="en-US" dirty="0" smtClean="0"/>
              <a:t>全華．週新知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E8F15C64-498A-45B7-91EB-3ADAEDD4E7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800" b="1" kern="1200" spc="-100" baseline="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85000"/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ourceforge.net/projects/ai2offline/fil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796136" y="6165304"/>
            <a:ext cx="315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600" b="1" dirty="0" smtClean="0">
                <a:solidFill>
                  <a:schemeClr val="bg1"/>
                </a:solidFill>
              </a:rPr>
              <a:t>2023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第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04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期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dirty="0" smtClean="0"/>
              <a:t>AI2Offline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0" dirty="0" smtClean="0"/>
              <a:t>若要進入和線上版相仿的開發環境，在打開主面後，要先點按最上方的</a:t>
            </a:r>
            <a:r>
              <a:rPr lang="en-US" altLang="zh-TW" b="0" dirty="0" smtClean="0">
                <a:solidFill>
                  <a:srgbClr val="FF0000"/>
                </a:solidFill>
              </a:rPr>
              <a:t>All AI2Offline Server</a:t>
            </a:r>
            <a:r>
              <a:rPr lang="zh-TW" altLang="en-US" b="0" dirty="0" smtClean="0"/>
              <a:t>（相當於一次點按</a:t>
            </a:r>
            <a:r>
              <a:rPr lang="en-US" altLang="zh-TW" b="0" dirty="0" err="1" smtClean="0"/>
              <a:t>DevServer</a:t>
            </a:r>
            <a:r>
              <a:rPr lang="zh-TW" altLang="en-US" b="0" dirty="0"/>
              <a:t>和</a:t>
            </a:r>
            <a:r>
              <a:rPr lang="en-US" altLang="zh-TW" b="0" dirty="0" err="1" smtClean="0"/>
              <a:t>AIStarter</a:t>
            </a:r>
            <a:r>
              <a:rPr lang="zh-TW" altLang="en-US" b="0" dirty="0"/>
              <a:t>）</a:t>
            </a:r>
            <a:r>
              <a:rPr lang="zh-TW" altLang="en-US" b="0" dirty="0" smtClean="0"/>
              <a:t>，再點按</a:t>
            </a:r>
            <a:r>
              <a:rPr lang="en-US" altLang="zh-TW" b="0" dirty="0" smtClean="0">
                <a:solidFill>
                  <a:srgbClr val="FF0000"/>
                </a:solidFill>
              </a:rPr>
              <a:t>Start Inventor</a:t>
            </a:r>
            <a:r>
              <a:rPr lang="zh-TW" altLang="en-US" b="0" dirty="0" smtClean="0"/>
              <a:t>，在接下來輸入登入帳號，就可以進入</a:t>
            </a:r>
            <a:r>
              <a:rPr lang="en-US" altLang="zh-TW" b="0" dirty="0" smtClean="0"/>
              <a:t>AI2</a:t>
            </a:r>
            <a:r>
              <a:rPr lang="zh-TW" altLang="en-US" b="0" dirty="0" smtClean="0"/>
              <a:t>的操作畫面。就可以開始使用了喔！</a:t>
            </a:r>
            <a:endParaRPr lang="en-US" altLang="zh-TW" b="0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b="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全華．週新知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7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操作畫面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0" dirty="0"/>
              <a:t>進入操作畫面後，若不習慣英文介面，可以在畫面右上角切換成</a:t>
            </a:r>
            <a:r>
              <a:rPr lang="zh-TW" altLang="en-US" b="0" dirty="0" smtClean="0"/>
              <a:t>中文。</a:t>
            </a:r>
            <a:endParaRPr lang="en-US" altLang="zh-TW" b="0" dirty="0"/>
          </a:p>
          <a:p>
            <a:pPr>
              <a:lnSpc>
                <a:spcPct val="150000"/>
              </a:lnSpc>
            </a:pPr>
            <a:endParaRPr lang="zh-TW" altLang="en-US" b="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全華．週新知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1"/>
            <a:ext cx="5293159" cy="382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5940152" y="5877272"/>
            <a:ext cx="792088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39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離線使用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APP </a:t>
            </a:r>
            <a:r>
              <a:rPr lang="en-US" altLang="zh-TW" dirty="0" err="1" smtClean="0"/>
              <a:t>INVENtOR</a:t>
            </a:r>
            <a:r>
              <a:rPr lang="en-US" altLang="zh-TW" dirty="0" smtClean="0"/>
              <a:t> 2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全華．週新知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9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AI2Offline</a:t>
            </a:r>
            <a:r>
              <a:rPr lang="zh-TW" altLang="en-US" dirty="0" smtClean="0"/>
              <a:t>簡介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b="0" dirty="0" smtClean="0"/>
              <a:t>App Inventor</a:t>
            </a:r>
            <a:r>
              <a:rPr lang="zh-TW" altLang="en-US" b="0" dirty="0" smtClean="0"/>
              <a:t>是</a:t>
            </a:r>
            <a:r>
              <a:rPr lang="en-US" altLang="zh-TW" b="0" dirty="0" smtClean="0"/>
              <a:t>Google</a:t>
            </a:r>
            <a:r>
              <a:rPr lang="zh-TW" altLang="en-US" b="0" dirty="0" smtClean="0"/>
              <a:t>開發，並於</a:t>
            </a:r>
            <a:r>
              <a:rPr lang="en-US" altLang="zh-TW" b="0" dirty="0" smtClean="0"/>
              <a:t>2012</a:t>
            </a:r>
            <a:r>
              <a:rPr lang="zh-TW" altLang="en-US" b="0" dirty="0" smtClean="0"/>
              <a:t>年移交給麻省理工學院行動學習中心維護的行動裝置</a:t>
            </a:r>
            <a:r>
              <a:rPr lang="en-US" altLang="zh-TW" b="0" dirty="0" smtClean="0"/>
              <a:t>App</a:t>
            </a:r>
            <a:r>
              <a:rPr lang="zh-TW" altLang="en-US" b="0" dirty="0" smtClean="0"/>
              <a:t>開發語言。</a:t>
            </a:r>
            <a:endParaRPr lang="en-US" altLang="zh-TW" b="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b="0" dirty="0" smtClean="0"/>
              <a:t>App Inventor</a:t>
            </a:r>
            <a:r>
              <a:rPr lang="zh-TW" altLang="en-US" b="0" dirty="0" smtClean="0"/>
              <a:t>原來只能開發</a:t>
            </a:r>
            <a:r>
              <a:rPr lang="en-US" altLang="zh-TW" b="0" dirty="0" smtClean="0"/>
              <a:t>Android</a:t>
            </a:r>
            <a:r>
              <a:rPr lang="zh-TW" altLang="en-US" b="0" dirty="0" smtClean="0"/>
              <a:t>行動裝置上的應用程式。</a:t>
            </a:r>
            <a:endParaRPr lang="en-US" altLang="zh-TW" b="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0" dirty="0" smtClean="0"/>
              <a:t>在</a:t>
            </a:r>
            <a:r>
              <a:rPr lang="en-US" altLang="zh-TW" b="0" dirty="0" smtClean="0"/>
              <a:t>2020</a:t>
            </a:r>
            <a:r>
              <a:rPr lang="zh-TW" altLang="en-US" b="0" dirty="0" smtClean="0"/>
              <a:t>年</a:t>
            </a:r>
            <a:r>
              <a:rPr lang="en-US" altLang="zh-TW" b="0" dirty="0" smtClean="0"/>
              <a:t>2</a:t>
            </a:r>
            <a:r>
              <a:rPr lang="zh-TW" altLang="en-US" b="0" dirty="0" smtClean="0"/>
              <a:t>月起，</a:t>
            </a:r>
            <a:r>
              <a:rPr lang="en-US" altLang="zh-TW" b="0" dirty="0" smtClean="0"/>
              <a:t>App Inventor 2</a:t>
            </a:r>
            <a:r>
              <a:rPr lang="zh-TW" altLang="en-US" b="0" dirty="0" smtClean="0"/>
              <a:t>把測試用軟體</a:t>
            </a:r>
            <a:r>
              <a:rPr lang="en-US" altLang="zh-TW" b="0" dirty="0" smtClean="0"/>
              <a:t>AI Companion</a:t>
            </a:r>
            <a:r>
              <a:rPr lang="zh-TW" altLang="en-US" b="0" dirty="0" smtClean="0"/>
              <a:t>的</a:t>
            </a:r>
            <a:r>
              <a:rPr lang="en-US" altLang="zh-TW" b="0" dirty="0" smtClean="0"/>
              <a:t>iOS</a:t>
            </a:r>
            <a:r>
              <a:rPr lang="zh-TW" altLang="en-US" b="0" dirty="0" smtClean="0"/>
              <a:t>版放上</a:t>
            </a:r>
            <a:r>
              <a:rPr lang="en-US" altLang="zh-TW" b="0" dirty="0" smtClean="0"/>
              <a:t>App Store</a:t>
            </a:r>
            <a:r>
              <a:rPr lang="zh-TW" altLang="en-US" b="0" dirty="0" smtClean="0"/>
              <a:t>，自此</a:t>
            </a:r>
            <a:r>
              <a:rPr lang="en-US" altLang="zh-TW" b="0" dirty="0" smtClean="0"/>
              <a:t>AI2</a:t>
            </a:r>
            <a:r>
              <a:rPr lang="zh-TW" altLang="en-US" b="0" dirty="0" smtClean="0"/>
              <a:t>也可支援</a:t>
            </a:r>
            <a:r>
              <a:rPr lang="en-US" altLang="zh-TW" b="0" dirty="0" smtClean="0"/>
              <a:t>iOS App</a:t>
            </a:r>
            <a:r>
              <a:rPr lang="zh-TW" altLang="en-US" b="0" dirty="0" smtClean="0"/>
              <a:t>開發。</a:t>
            </a:r>
            <a:endParaRPr lang="en-US" altLang="zh-TW" b="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b="0" dirty="0" smtClean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全華．週新知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7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AI2Offline</a:t>
            </a:r>
            <a:r>
              <a:rPr lang="zh-TW" altLang="en-US" dirty="0" smtClean="0"/>
              <a:t>簡介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b="0"/>
              <a:t>App </a:t>
            </a:r>
            <a:r>
              <a:rPr lang="en-US" altLang="zh-TW" b="0" smtClean="0"/>
              <a:t>Inventor </a:t>
            </a:r>
            <a:r>
              <a:rPr lang="en-US" altLang="zh-TW" b="0" dirty="0"/>
              <a:t>2</a:t>
            </a:r>
            <a:r>
              <a:rPr lang="zh-TW" altLang="en-US" b="0" dirty="0"/>
              <a:t>是一套建置在雲端的開發環境，</a:t>
            </a:r>
            <a:r>
              <a:rPr lang="en-US" altLang="zh-TW" b="0" dirty="0"/>
              <a:t>App</a:t>
            </a:r>
            <a:r>
              <a:rPr lang="zh-TW" altLang="en-US" b="0" dirty="0"/>
              <a:t>開發者可以在官網上登入使用，利用官網上提供的功能模塊開發</a:t>
            </a:r>
            <a:r>
              <a:rPr lang="en-US" altLang="zh-TW" b="0" dirty="0"/>
              <a:t>App</a:t>
            </a:r>
            <a:r>
              <a:rPr lang="zh-TW" altLang="en-US" b="0" dirty="0"/>
              <a:t>。</a:t>
            </a:r>
            <a:endParaRPr lang="en-US" altLang="zh-TW" b="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0" dirty="0" smtClean="0"/>
              <a:t>若</a:t>
            </a:r>
            <a:r>
              <a:rPr lang="zh-TW" altLang="en-US" b="0" dirty="0"/>
              <a:t>遇到不方便連網的時候，還是可以找到離線版的</a:t>
            </a:r>
            <a:r>
              <a:rPr lang="en-US" altLang="zh-TW" b="0" dirty="0"/>
              <a:t>App Inventor 2</a:t>
            </a:r>
            <a:r>
              <a:rPr lang="zh-TW" altLang="en-US" b="0" dirty="0"/>
              <a:t>編輯器，如本週介紹的</a:t>
            </a:r>
            <a:r>
              <a:rPr lang="en-US" altLang="zh-TW" b="0" dirty="0"/>
              <a:t>AI2Offline</a:t>
            </a:r>
            <a:r>
              <a:rPr lang="zh-TW" altLang="en-US" b="0" dirty="0"/>
              <a:t>。</a:t>
            </a:r>
            <a:endParaRPr lang="en-US" altLang="zh-TW" b="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b="0" dirty="0" smtClean="0"/>
              <a:t>AI2Offline</a:t>
            </a:r>
            <a:r>
              <a:rPr lang="zh-TW" altLang="en-US" b="0" dirty="0" smtClean="0"/>
              <a:t>是源於離線版</a:t>
            </a:r>
            <a:r>
              <a:rPr lang="en-US" altLang="zh-TW" b="0" dirty="0" smtClean="0"/>
              <a:t>App Inventor 2 Ultimate</a:t>
            </a:r>
            <a:r>
              <a:rPr lang="zh-TW" altLang="en-US" b="0" dirty="0" smtClean="0"/>
              <a:t>（最後更新日期為</a:t>
            </a:r>
            <a:r>
              <a:rPr lang="en-US" altLang="zh-TW" b="0" dirty="0" smtClean="0"/>
              <a:t>2018</a:t>
            </a:r>
            <a:r>
              <a:rPr lang="zh-TW" altLang="en-US" b="0" dirty="0" smtClean="0"/>
              <a:t>年</a:t>
            </a:r>
            <a:r>
              <a:rPr lang="en-US" altLang="zh-TW" b="0" dirty="0" smtClean="0"/>
              <a:t>6</a:t>
            </a:r>
            <a:r>
              <a:rPr lang="zh-TW" altLang="en-US" b="0" dirty="0" smtClean="0"/>
              <a:t>月</a:t>
            </a:r>
            <a:r>
              <a:rPr lang="en-US" altLang="zh-TW" b="0" dirty="0" smtClean="0"/>
              <a:t>6</a:t>
            </a:r>
            <a:r>
              <a:rPr lang="zh-TW" altLang="en-US" b="0" dirty="0" smtClean="0"/>
              <a:t>日</a:t>
            </a:r>
            <a:r>
              <a:rPr lang="zh-TW" altLang="en-US" b="0" dirty="0"/>
              <a:t>）</a:t>
            </a:r>
            <a:r>
              <a:rPr lang="zh-TW" altLang="en-US" b="0" dirty="0" smtClean="0"/>
              <a:t>的</a:t>
            </a:r>
            <a:r>
              <a:rPr lang="en-US" altLang="zh-TW" b="0" dirty="0" smtClean="0"/>
              <a:t>AI2</a:t>
            </a:r>
            <a:r>
              <a:rPr lang="zh-TW" altLang="en-US" b="0" dirty="0" smtClean="0"/>
              <a:t>離線版本，最新更新日期為</a:t>
            </a:r>
            <a:r>
              <a:rPr lang="en-US" altLang="zh-TW" b="0" dirty="0" smtClean="0"/>
              <a:t>2023</a:t>
            </a:r>
            <a:r>
              <a:rPr lang="zh-TW" altLang="en-US" b="0" dirty="0" smtClean="0"/>
              <a:t>年</a:t>
            </a:r>
            <a:r>
              <a:rPr lang="en-US" altLang="zh-TW" b="0" dirty="0" smtClean="0"/>
              <a:t>2</a:t>
            </a:r>
            <a:r>
              <a:rPr lang="zh-TW" altLang="en-US" b="0" dirty="0" smtClean="0"/>
              <a:t>月</a:t>
            </a:r>
            <a:r>
              <a:rPr lang="en-US" altLang="zh-TW" b="0" dirty="0" smtClean="0"/>
              <a:t>18</a:t>
            </a:r>
            <a:r>
              <a:rPr lang="zh-TW" altLang="en-US" b="0" dirty="0" smtClean="0"/>
              <a:t>日。</a:t>
            </a:r>
            <a:endParaRPr lang="en-US" altLang="zh-TW" b="0" dirty="0" smtClean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全華．週新知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AI2Offline</a:t>
            </a:r>
            <a:r>
              <a:rPr lang="zh-TW" altLang="en-US" dirty="0" smtClean="0"/>
              <a:t>簡介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TW" sz="2600" b="0" dirty="0" smtClean="0"/>
              <a:t>AI2Offline</a:t>
            </a:r>
            <a:r>
              <a:rPr lang="zh-TW" altLang="en-US" sz="2600" b="0" dirty="0" smtClean="0"/>
              <a:t>官方網址：</a:t>
            </a:r>
            <a:r>
              <a:rPr lang="en-US" altLang="zh-TW" sz="2600" b="0" dirty="0"/>
              <a:t>https://sourceforge.net/projects/ai2offline/</a:t>
            </a:r>
            <a:endParaRPr lang="en-US" altLang="zh-TW" sz="2600" b="0" dirty="0" smtClean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全華．週新知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760402" y="2996952"/>
            <a:ext cx="8132078" cy="300081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331640" y="3356992"/>
            <a:ext cx="74408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600" dirty="0">
                <a:solidFill>
                  <a:schemeClr val="bg1"/>
                </a:solidFill>
              </a:rPr>
              <a:t>AI2Offline</a:t>
            </a:r>
            <a:r>
              <a:rPr lang="zh-TW" altLang="en-US" sz="2600" dirty="0">
                <a:solidFill>
                  <a:schemeClr val="bg1"/>
                </a:solidFill>
              </a:rPr>
              <a:t>可以在</a:t>
            </a:r>
            <a:r>
              <a:rPr lang="en-US" altLang="zh-TW" sz="2600" dirty="0">
                <a:solidFill>
                  <a:schemeClr val="bg1"/>
                </a:solidFill>
              </a:rPr>
              <a:t>Windows</a:t>
            </a:r>
            <a:r>
              <a:rPr lang="zh-TW" altLang="en-US" sz="2600" dirty="0">
                <a:solidFill>
                  <a:schemeClr val="bg1"/>
                </a:solidFill>
              </a:rPr>
              <a:t>（</a:t>
            </a:r>
            <a:r>
              <a:rPr lang="en-US" altLang="zh-TW" sz="2600" dirty="0">
                <a:solidFill>
                  <a:schemeClr val="bg1"/>
                </a:solidFill>
              </a:rPr>
              <a:t>64</a:t>
            </a:r>
            <a:r>
              <a:rPr lang="zh-TW" altLang="en-US" sz="2600" dirty="0">
                <a:solidFill>
                  <a:schemeClr val="bg1"/>
                </a:solidFill>
              </a:rPr>
              <a:t>位元</a:t>
            </a:r>
            <a:r>
              <a:rPr lang="zh-TW" altLang="en-US" sz="2600" dirty="0" smtClean="0">
                <a:solidFill>
                  <a:schemeClr val="bg1"/>
                </a:solidFill>
              </a:rPr>
              <a:t>系統</a:t>
            </a:r>
            <a:r>
              <a:rPr lang="zh-TW" altLang="en-US" sz="2600" dirty="0">
                <a:solidFill>
                  <a:schemeClr val="bg1"/>
                </a:solidFill>
              </a:rPr>
              <a:t>）</a:t>
            </a:r>
            <a:r>
              <a:rPr lang="zh-TW" altLang="en-US" sz="2600" dirty="0" smtClean="0">
                <a:solidFill>
                  <a:schemeClr val="bg1"/>
                </a:solidFill>
              </a:rPr>
              <a:t>中</a:t>
            </a:r>
            <a:r>
              <a:rPr lang="zh-TW" altLang="en-US" sz="2600" dirty="0">
                <a:solidFill>
                  <a:schemeClr val="bg1"/>
                </a:solidFill>
              </a:rPr>
              <a:t>安裝。</a:t>
            </a:r>
            <a:endParaRPr lang="en-US" altLang="zh-TW" sz="2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600" dirty="0">
                <a:solidFill>
                  <a:schemeClr val="bg1"/>
                </a:solidFill>
              </a:rPr>
              <a:t>AI2Offline</a:t>
            </a:r>
            <a:r>
              <a:rPr lang="zh-TW" altLang="en-US" sz="2600" dirty="0">
                <a:solidFill>
                  <a:schemeClr val="bg1"/>
                </a:solidFill>
              </a:rPr>
              <a:t>目前只能開發</a:t>
            </a:r>
            <a:r>
              <a:rPr lang="en-US" altLang="zh-TW" sz="2600" dirty="0">
                <a:solidFill>
                  <a:schemeClr val="bg1"/>
                </a:solidFill>
              </a:rPr>
              <a:t>Android App</a:t>
            </a:r>
            <a:r>
              <a:rPr lang="zh-TW" altLang="en-US" sz="2600" dirty="0">
                <a:solidFill>
                  <a:schemeClr val="bg1"/>
                </a:solidFill>
              </a:rPr>
              <a:t>。</a:t>
            </a:r>
            <a:endParaRPr lang="en-US" altLang="zh-TW" sz="2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600" dirty="0">
                <a:solidFill>
                  <a:schemeClr val="bg1"/>
                </a:solidFill>
              </a:rPr>
              <a:t>AI2Offline</a:t>
            </a:r>
            <a:r>
              <a:rPr lang="zh-TW" altLang="en-US" sz="2600" dirty="0">
                <a:solidFill>
                  <a:schemeClr val="bg1"/>
                </a:solidFill>
              </a:rPr>
              <a:t>未提供</a:t>
            </a:r>
            <a:r>
              <a:rPr lang="en-US" altLang="zh-TW" sz="2600" dirty="0">
                <a:solidFill>
                  <a:schemeClr val="bg1"/>
                </a:solidFill>
              </a:rPr>
              <a:t>Windows</a:t>
            </a:r>
            <a:r>
              <a:rPr lang="zh-TW" altLang="en-US" sz="2600" dirty="0">
                <a:solidFill>
                  <a:schemeClr val="bg1"/>
                </a:solidFill>
              </a:rPr>
              <a:t>上的</a:t>
            </a:r>
            <a:r>
              <a:rPr lang="en-US" altLang="zh-TW" sz="2600" dirty="0">
                <a:solidFill>
                  <a:schemeClr val="bg1"/>
                </a:solidFill>
              </a:rPr>
              <a:t>Android</a:t>
            </a:r>
            <a:r>
              <a:rPr lang="zh-TW" altLang="en-US" sz="2600" dirty="0">
                <a:solidFill>
                  <a:schemeClr val="bg1"/>
                </a:solidFill>
              </a:rPr>
              <a:t>模擬器。</a:t>
            </a:r>
            <a:endParaRPr lang="en-US" altLang="zh-TW" sz="2600" dirty="0">
              <a:solidFill>
                <a:schemeClr val="bg1"/>
              </a:solidFill>
            </a:endParaRPr>
          </a:p>
        </p:txBody>
      </p:sp>
      <p:pic>
        <p:nvPicPr>
          <p:cNvPr id="9" name="Picture 3" descr="G:\王小桃備份\我的圖庫\小圖示\icon01-128x128\light_bul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1" y="3946385"/>
            <a:ext cx="1394482" cy="139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下載及安裝</a:t>
            </a:r>
            <a:r>
              <a:rPr lang="en-US" altLang="zh-TW" dirty="0"/>
              <a:t>AI2Offline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全華．週新知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6690258" cy="398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268760"/>
            <a:ext cx="8229600" cy="520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just" defTabSz="914400" rtl="0" eaLnBrk="1" latinLnBrk="0" hangingPunc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just" defTabSz="914400" rtl="0" eaLnBrk="1" latinLnBrk="0" hangingPunc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just" defTabSz="914400" rtl="0" eaLnBrk="1" latinLnBrk="0" hangingPunc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just" defTabSz="914400" rtl="0" eaLnBrk="1" latinLnBrk="0" hangingPunc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just" defTabSz="914400" rtl="0" eaLnBrk="1" latinLnBrk="0" hangingPunc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b="0" dirty="0" smtClean="0"/>
              <a:t>下載方法一</a:t>
            </a:r>
            <a:endParaRPr lang="en-US" altLang="zh-TW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b="0" dirty="0" smtClean="0"/>
              <a:t>  </a:t>
            </a:r>
            <a:r>
              <a:rPr lang="zh-TW" altLang="en-US" b="0" dirty="0" smtClean="0"/>
              <a:t>在官網中點按如圖中的綠色區塊（</a:t>
            </a:r>
            <a:r>
              <a:rPr lang="en-US" altLang="zh-TW" b="0" dirty="0" smtClean="0"/>
              <a:t>Download</a:t>
            </a:r>
            <a:r>
              <a:rPr lang="zh-TW" altLang="en-US" b="0" dirty="0" smtClean="0"/>
              <a:t>）</a:t>
            </a:r>
            <a:endParaRPr lang="en-US" altLang="zh-TW" b="0" dirty="0" smtClean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640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下載及安裝</a:t>
            </a:r>
            <a:r>
              <a:rPr lang="en-US" altLang="zh-TW" dirty="0" smtClean="0"/>
              <a:t>AI2Offline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zh-TW" altLang="en-US" b="0" dirty="0" smtClean="0"/>
              <a:t>下載方法二</a:t>
            </a:r>
            <a:r>
              <a:rPr lang="en-US" altLang="zh-TW" b="0" dirty="0" smtClean="0"/>
              <a:t/>
            </a:r>
            <a:br>
              <a:rPr lang="en-US" altLang="zh-TW" b="0" dirty="0" smtClean="0"/>
            </a:br>
            <a:r>
              <a:rPr lang="zh-TW" altLang="en-US" b="0" dirty="0" smtClean="0"/>
              <a:t>在</a:t>
            </a:r>
            <a:r>
              <a:rPr lang="en-US" altLang="zh-TW" b="0" dirty="0" smtClean="0">
                <a:hlinkClick r:id="rId2"/>
              </a:rPr>
              <a:t>https</a:t>
            </a:r>
            <a:r>
              <a:rPr lang="en-US" altLang="zh-TW" b="0" dirty="0">
                <a:hlinkClick r:id="rId2"/>
              </a:rPr>
              <a:t>://sourceforge.net/projects/ai2offline/files</a:t>
            </a:r>
            <a:r>
              <a:rPr lang="en-US" altLang="zh-TW" b="0" dirty="0" smtClean="0">
                <a:hlinkClick r:id="rId2"/>
              </a:rPr>
              <a:t>/</a:t>
            </a:r>
            <a:r>
              <a:rPr lang="zh-TW" altLang="en-US" b="0" dirty="0" smtClean="0"/>
              <a:t>點按如圖中的綠色區塊，下載最新版本（或是在下方列表中找到最新版本，目前是</a:t>
            </a:r>
            <a:r>
              <a:rPr lang="en-US" altLang="zh-TW" b="0" dirty="0" smtClean="0"/>
              <a:t>4.7</a:t>
            </a:r>
            <a:r>
              <a:rPr lang="zh-TW" altLang="en-US" b="0" dirty="0" smtClean="0"/>
              <a:t>版）</a:t>
            </a:r>
            <a:endParaRPr lang="en-US" altLang="zh-TW" b="0" dirty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全華．週新知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6"/>
          <a:stretch/>
        </p:blipFill>
        <p:spPr bwMode="auto">
          <a:xfrm>
            <a:off x="971601" y="3793402"/>
            <a:ext cx="6705483" cy="289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32560" y="5390038"/>
            <a:ext cx="2387312" cy="523082"/>
          </a:xfrm>
          <a:prstGeom prst="rect">
            <a:avLst/>
          </a:prstGeom>
          <a:noFill/>
          <a:ln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19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下載及安裝</a:t>
            </a:r>
            <a:r>
              <a:rPr lang="en-US" altLang="zh-TW" dirty="0" smtClean="0"/>
              <a:t>AI2Offline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/>
              <a:t>點二下安裝檔</a:t>
            </a:r>
            <a:r>
              <a:rPr lang="en-US" altLang="zh-TW" dirty="0" smtClean="0">
                <a:solidFill>
                  <a:srgbClr val="FF0000"/>
                </a:solidFill>
              </a:rPr>
              <a:t>AI2Offline_x64.exe</a:t>
            </a:r>
            <a:r>
              <a:rPr lang="zh-TW" altLang="en-US" dirty="0" smtClean="0"/>
              <a:t>，在看完使用者授權條款後按</a:t>
            </a:r>
            <a:r>
              <a:rPr lang="en-US" altLang="zh-TW" dirty="0" smtClean="0">
                <a:solidFill>
                  <a:srgbClr val="FF0000"/>
                </a:solidFill>
              </a:rPr>
              <a:t>I accept the agreement</a:t>
            </a:r>
            <a:r>
              <a:rPr lang="zh-TW" altLang="en-US" dirty="0" smtClean="0"/>
              <a:t>，接下來的問題可依需要決定是否勾選後按</a:t>
            </a:r>
            <a:r>
              <a:rPr lang="en-US" altLang="zh-TW" dirty="0" smtClean="0"/>
              <a:t>Next</a:t>
            </a:r>
            <a:r>
              <a:rPr lang="zh-TW" altLang="en-US" dirty="0" smtClean="0"/>
              <a:t>，安裝的步驟並不困難。完成後進入啟動畫面如下。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全華．週新知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9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啟動畫面功能介紹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全華．週新知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/>
          <a:stretch/>
        </p:blipFill>
        <p:spPr bwMode="auto">
          <a:xfrm>
            <a:off x="3048242" y="2568349"/>
            <a:ext cx="5826399" cy="347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肘形接點 10"/>
          <p:cNvCxnSpPr>
            <a:stCxn id="13" idx="3"/>
          </p:cNvCxnSpPr>
          <p:nvPr/>
        </p:nvCxnSpPr>
        <p:spPr>
          <a:xfrm>
            <a:off x="2555777" y="2774831"/>
            <a:ext cx="576063" cy="510153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51521" y="2420888"/>
            <a:ext cx="2304256" cy="707886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啟動所有</a:t>
            </a:r>
            <a:r>
              <a:rPr lang="en-US" altLang="zh-TW" sz="2000" dirty="0" smtClean="0"/>
              <a:t>AI</a:t>
            </a:r>
            <a:r>
              <a:rPr lang="zh-TW" altLang="en-US" sz="2000" dirty="0" smtClean="0"/>
              <a:t>伺服器和客戶端</a:t>
            </a:r>
            <a:endParaRPr lang="zh-TW" altLang="en-US" sz="2000" dirty="0"/>
          </a:p>
        </p:txBody>
      </p:sp>
      <p:cxnSp>
        <p:nvCxnSpPr>
          <p:cNvPr id="18" name="肘形接點 17"/>
          <p:cNvCxnSpPr>
            <a:stCxn id="19" idx="3"/>
          </p:cNvCxnSpPr>
          <p:nvPr/>
        </p:nvCxnSpPr>
        <p:spPr>
          <a:xfrm>
            <a:off x="2555776" y="3455963"/>
            <a:ext cx="576064" cy="16927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51521" y="3255908"/>
            <a:ext cx="2304255" cy="40011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啟動</a:t>
            </a:r>
            <a:r>
              <a:rPr lang="en-US" altLang="zh-TW" sz="2000" dirty="0" smtClean="0"/>
              <a:t>AI</a:t>
            </a:r>
            <a:r>
              <a:rPr lang="zh-TW" altLang="en-US" sz="2000" dirty="0" smtClean="0"/>
              <a:t>開發伺服器</a:t>
            </a:r>
            <a:endParaRPr lang="zh-TW" altLang="en-US" sz="2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51520" y="3784134"/>
            <a:ext cx="2304255" cy="40011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啟動</a:t>
            </a:r>
            <a:r>
              <a:rPr lang="en-US" altLang="zh-TW" sz="2000" dirty="0" smtClean="0"/>
              <a:t>AI</a:t>
            </a:r>
            <a:r>
              <a:rPr lang="zh-TW" altLang="en-US" sz="2000" dirty="0" smtClean="0"/>
              <a:t>開發客戶端</a:t>
            </a:r>
            <a:endParaRPr lang="zh-TW" altLang="en-US" sz="2000" dirty="0"/>
          </a:p>
        </p:txBody>
      </p:sp>
      <p:cxnSp>
        <p:nvCxnSpPr>
          <p:cNvPr id="24" name="肘形接點 23"/>
          <p:cNvCxnSpPr/>
          <p:nvPr/>
        </p:nvCxnSpPr>
        <p:spPr>
          <a:xfrm>
            <a:off x="2555777" y="3876467"/>
            <a:ext cx="576064" cy="92333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251519" y="4305866"/>
            <a:ext cx="2304255" cy="707886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中止</a:t>
            </a:r>
            <a:r>
              <a:rPr lang="en-US" altLang="zh-TW" sz="2000" dirty="0" smtClean="0"/>
              <a:t>AI2Offline</a:t>
            </a:r>
            <a:r>
              <a:rPr lang="zh-TW" altLang="en-US" sz="2000" dirty="0" smtClean="0"/>
              <a:t>連線</a:t>
            </a:r>
            <a:endParaRPr lang="zh-TW" altLang="en-US" sz="2000" dirty="0"/>
          </a:p>
        </p:txBody>
      </p:sp>
      <p:cxnSp>
        <p:nvCxnSpPr>
          <p:cNvPr id="27" name="肘形接點 26"/>
          <p:cNvCxnSpPr>
            <a:endCxn id="2051" idx="1"/>
          </p:cNvCxnSpPr>
          <p:nvPr/>
        </p:nvCxnSpPr>
        <p:spPr>
          <a:xfrm flipV="1">
            <a:off x="2544187" y="4305866"/>
            <a:ext cx="504055" cy="9577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257379" y="5103216"/>
            <a:ext cx="2304255" cy="40011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開啟</a:t>
            </a:r>
            <a:r>
              <a:rPr lang="en-US" altLang="zh-TW" sz="2000" dirty="0" smtClean="0"/>
              <a:t>AI2</a:t>
            </a:r>
            <a:r>
              <a:rPr lang="zh-TW" altLang="en-US" sz="2000" dirty="0" smtClean="0"/>
              <a:t>介面</a:t>
            </a:r>
            <a:endParaRPr lang="zh-TW" altLang="en-US" sz="20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277643" y="5831819"/>
            <a:ext cx="2304255" cy="40011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離開</a:t>
            </a:r>
            <a:r>
              <a:rPr lang="en-US" altLang="zh-TW" sz="2000" dirty="0" smtClean="0"/>
              <a:t>AI2Offline</a:t>
            </a:r>
            <a:endParaRPr lang="zh-TW" altLang="en-US" sz="2000" dirty="0"/>
          </a:p>
        </p:txBody>
      </p:sp>
      <p:cxnSp>
        <p:nvCxnSpPr>
          <p:cNvPr id="22" name="肘形接點 21"/>
          <p:cNvCxnSpPr/>
          <p:nvPr/>
        </p:nvCxnSpPr>
        <p:spPr>
          <a:xfrm flipV="1">
            <a:off x="2544187" y="4659811"/>
            <a:ext cx="612068" cy="58701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接點 34"/>
          <p:cNvCxnSpPr>
            <a:stCxn id="34" idx="3"/>
          </p:cNvCxnSpPr>
          <p:nvPr/>
        </p:nvCxnSpPr>
        <p:spPr>
          <a:xfrm flipV="1">
            <a:off x="2581898" y="5053827"/>
            <a:ext cx="720083" cy="978047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09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1131</TotalTime>
  <Words>465</Words>
  <Application>Microsoft Office PowerPoint</Application>
  <PresentationFormat>如螢幕大小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Arial</vt:lpstr>
      <vt:lpstr>新細明體</vt:lpstr>
      <vt:lpstr>Calibri</vt:lpstr>
      <vt:lpstr>微軟正黑體</vt:lpstr>
      <vt:lpstr>清晰度</vt:lpstr>
      <vt:lpstr>PowerPoint 簡報</vt:lpstr>
      <vt:lpstr>離線使用 APP INVENtOR 2</vt:lpstr>
      <vt:lpstr>AI2Offline簡介 </vt:lpstr>
      <vt:lpstr>AI2Offline簡介 </vt:lpstr>
      <vt:lpstr>AI2Offline簡介 </vt:lpstr>
      <vt:lpstr>下載及安裝AI2Offline</vt:lpstr>
      <vt:lpstr>下載及安裝AI2Offline</vt:lpstr>
      <vt:lpstr>下載及安裝AI2Offline</vt:lpstr>
      <vt:lpstr>啟動畫面功能介紹</vt:lpstr>
      <vt:lpstr>進入AI2Offline</vt:lpstr>
      <vt:lpstr>操作畫面</vt:lpstr>
    </vt:vector>
  </TitlesOfParts>
  <Company>FDZone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王小桃</dc:creator>
  <cp:lastModifiedBy>chwa</cp:lastModifiedBy>
  <cp:revision>96</cp:revision>
  <dcterms:created xsi:type="dcterms:W3CDTF">2014-03-31T01:46:09Z</dcterms:created>
  <dcterms:modified xsi:type="dcterms:W3CDTF">2023-03-02T10:09:19Z</dcterms:modified>
</cp:coreProperties>
</file>