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10" r:id="rId3"/>
    <p:sldId id="322" r:id="rId4"/>
    <p:sldId id="323" r:id="rId5"/>
    <p:sldId id="324" r:id="rId6"/>
    <p:sldId id="325" r:id="rId7"/>
    <p:sldId id="326" r:id="rId8"/>
    <p:sldId id="328" r:id="rId9"/>
    <p:sldId id="329" r:id="rId10"/>
    <p:sldId id="327" r:id="rId11"/>
    <p:sldId id="318" r:id="rId12"/>
    <p:sldId id="319" r:id="rId13"/>
    <p:sldId id="320" r:id="rId14"/>
    <p:sldId id="321" r:id="rId15"/>
    <p:sldId id="33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5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E69D8-2515-4A54-9037-230315AA67D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6D54886-9D8E-4664-AD70-E60047CC866B}">
      <dgm:prSet/>
      <dgm:spPr/>
      <dgm:t>
        <a:bodyPr/>
        <a:lstStyle/>
        <a:p>
          <a:pPr rtl="0"/>
          <a:r>
            <a:rPr lang="en-US" b="1" smtClean="0"/>
            <a:t>3G</a:t>
          </a:r>
          <a:endParaRPr lang="zh-TW"/>
        </a:p>
      </dgm:t>
    </dgm:pt>
    <dgm:pt modelId="{BB196604-FF78-49CC-B6C8-597CEFC02791}" type="parTrans" cxnId="{4698DEC7-6D22-49EE-B5BD-400263EE1F2E}">
      <dgm:prSet/>
      <dgm:spPr/>
      <dgm:t>
        <a:bodyPr/>
        <a:lstStyle/>
        <a:p>
          <a:endParaRPr lang="zh-TW" altLang="en-US"/>
        </a:p>
      </dgm:t>
    </dgm:pt>
    <dgm:pt modelId="{82E61F8F-07B9-4CF3-AFE9-41FC94408367}" type="sibTrans" cxnId="{4698DEC7-6D22-49EE-B5BD-400263EE1F2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625A51B-17E8-49C7-9DDD-79FF9CD62ED8}">
      <dgm:prSet/>
      <dgm:spPr/>
      <dgm:t>
        <a:bodyPr/>
        <a:lstStyle/>
        <a:p>
          <a:pPr rtl="0"/>
          <a:r>
            <a:rPr lang="en-US" b="1" dirty="0" smtClean="0"/>
            <a:t>2001</a:t>
          </a:r>
          <a:r>
            <a:rPr lang="zh-TW" altLang="en-US" b="1" dirty="0" smtClean="0"/>
            <a:t>年</a:t>
          </a:r>
          <a:endParaRPr lang="zh-TW" dirty="0"/>
        </a:p>
      </dgm:t>
    </dgm:pt>
    <dgm:pt modelId="{089C6E89-083D-4460-98C8-54116C473B83}" type="parTrans" cxnId="{6B7375F9-79DE-43EF-9B2F-4779C1459FD3}">
      <dgm:prSet/>
      <dgm:spPr/>
      <dgm:t>
        <a:bodyPr/>
        <a:lstStyle/>
        <a:p>
          <a:endParaRPr lang="zh-TW" altLang="en-US"/>
        </a:p>
      </dgm:t>
    </dgm:pt>
    <dgm:pt modelId="{F278200F-E550-48F8-B08E-EEADC2193F4D}" type="sibTrans" cxnId="{6B7375F9-79DE-43EF-9B2F-4779C1459FD3}">
      <dgm:prSet/>
      <dgm:spPr/>
      <dgm:t>
        <a:bodyPr/>
        <a:lstStyle/>
        <a:p>
          <a:endParaRPr lang="zh-TW" altLang="en-US"/>
        </a:p>
      </dgm:t>
    </dgm:pt>
    <dgm:pt modelId="{9A7549C6-054C-4AEA-B60C-5E5B51AC56A8}">
      <dgm:prSet/>
      <dgm:spPr/>
      <dgm:t>
        <a:bodyPr/>
        <a:lstStyle/>
        <a:p>
          <a:pPr rtl="0"/>
          <a:r>
            <a:rPr lang="en-US" b="1" smtClean="0"/>
            <a:t>384 Kbps</a:t>
          </a:r>
          <a:endParaRPr lang="zh-TW"/>
        </a:p>
      </dgm:t>
    </dgm:pt>
    <dgm:pt modelId="{1D6353D8-EC05-4E0F-8BEB-450BCD5F5CEB}" type="parTrans" cxnId="{20877D01-6043-4E68-A591-B5B151A0DCE4}">
      <dgm:prSet/>
      <dgm:spPr/>
      <dgm:t>
        <a:bodyPr/>
        <a:lstStyle/>
        <a:p>
          <a:endParaRPr lang="zh-TW" altLang="en-US"/>
        </a:p>
      </dgm:t>
    </dgm:pt>
    <dgm:pt modelId="{9B796797-2D85-4B81-A6B0-B36C0E901312}" type="sibTrans" cxnId="{20877D01-6043-4E68-A591-B5B151A0DCE4}">
      <dgm:prSet/>
      <dgm:spPr/>
      <dgm:t>
        <a:bodyPr/>
        <a:lstStyle/>
        <a:p>
          <a:endParaRPr lang="zh-TW" altLang="en-US"/>
        </a:p>
      </dgm:t>
    </dgm:pt>
    <dgm:pt modelId="{F03A4A36-A5A9-4AA3-9922-3F02733F0963}">
      <dgm:prSet/>
      <dgm:spPr/>
      <dgm:t>
        <a:bodyPr/>
        <a:lstStyle/>
        <a:p>
          <a:pPr rtl="0"/>
          <a:r>
            <a:rPr lang="en-US" b="1" smtClean="0"/>
            <a:t>4G</a:t>
          </a:r>
          <a:endParaRPr lang="zh-TW"/>
        </a:p>
      </dgm:t>
    </dgm:pt>
    <dgm:pt modelId="{E14CA37C-0533-4DF0-B590-95288E9AE23F}" type="parTrans" cxnId="{B65D8DBD-A6A3-47B5-888F-C1800F246FAD}">
      <dgm:prSet/>
      <dgm:spPr/>
      <dgm:t>
        <a:bodyPr/>
        <a:lstStyle/>
        <a:p>
          <a:endParaRPr lang="zh-TW" altLang="en-US"/>
        </a:p>
      </dgm:t>
    </dgm:pt>
    <dgm:pt modelId="{98CFE883-64E3-4C0A-B1DA-3FEF17200DB4}" type="sibTrans" cxnId="{B65D8DBD-A6A3-47B5-888F-C1800F246FA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F40E019-8A78-4D1E-AC07-4A9ECB9B0DBF}">
      <dgm:prSet/>
      <dgm:spPr/>
      <dgm:t>
        <a:bodyPr/>
        <a:lstStyle/>
        <a:p>
          <a:pPr rtl="0"/>
          <a:r>
            <a:rPr lang="en-US" b="1" dirty="0" smtClean="0"/>
            <a:t>2009</a:t>
          </a:r>
          <a:r>
            <a:rPr lang="zh-TW" altLang="en-US" b="1" dirty="0" smtClean="0"/>
            <a:t>年</a:t>
          </a:r>
          <a:endParaRPr lang="zh-TW" dirty="0"/>
        </a:p>
      </dgm:t>
    </dgm:pt>
    <dgm:pt modelId="{33C8AF72-7436-48A3-9B91-A07A3E8213B7}" type="parTrans" cxnId="{87C23508-C1F5-4892-A8FC-B83106A17F2D}">
      <dgm:prSet/>
      <dgm:spPr/>
      <dgm:t>
        <a:bodyPr/>
        <a:lstStyle/>
        <a:p>
          <a:endParaRPr lang="zh-TW" altLang="en-US"/>
        </a:p>
      </dgm:t>
    </dgm:pt>
    <dgm:pt modelId="{C5AD92A6-0D42-42E6-B2DE-F938CF825C4E}" type="sibTrans" cxnId="{87C23508-C1F5-4892-A8FC-B83106A17F2D}">
      <dgm:prSet/>
      <dgm:spPr/>
      <dgm:t>
        <a:bodyPr/>
        <a:lstStyle/>
        <a:p>
          <a:endParaRPr lang="zh-TW" altLang="en-US"/>
        </a:p>
      </dgm:t>
    </dgm:pt>
    <dgm:pt modelId="{4C990114-F4C7-47BB-A758-775BF06A44FF}">
      <dgm:prSet/>
      <dgm:spPr/>
      <dgm:t>
        <a:bodyPr/>
        <a:lstStyle/>
        <a:p>
          <a:pPr rtl="0"/>
          <a:r>
            <a:rPr lang="en-US" b="1" smtClean="0"/>
            <a:t>100 Mbps</a:t>
          </a:r>
          <a:endParaRPr lang="zh-TW"/>
        </a:p>
      </dgm:t>
    </dgm:pt>
    <dgm:pt modelId="{EB5EF6F3-DC93-43EA-82F5-71213D102376}" type="parTrans" cxnId="{6F973C57-3D60-4941-B86E-7107BB6E795E}">
      <dgm:prSet/>
      <dgm:spPr/>
      <dgm:t>
        <a:bodyPr/>
        <a:lstStyle/>
        <a:p>
          <a:endParaRPr lang="zh-TW" altLang="en-US"/>
        </a:p>
      </dgm:t>
    </dgm:pt>
    <dgm:pt modelId="{B650A1A2-B24A-4890-92AD-316156D9950B}" type="sibTrans" cxnId="{6F973C57-3D60-4941-B86E-7107BB6E795E}">
      <dgm:prSet/>
      <dgm:spPr/>
      <dgm:t>
        <a:bodyPr/>
        <a:lstStyle/>
        <a:p>
          <a:endParaRPr lang="zh-TW" altLang="en-US"/>
        </a:p>
      </dgm:t>
    </dgm:pt>
    <dgm:pt modelId="{163D34F5-CC78-4D9C-A0C8-A32E204922A1}">
      <dgm:prSet/>
      <dgm:spPr/>
      <dgm:t>
        <a:bodyPr/>
        <a:lstStyle/>
        <a:p>
          <a:pPr rtl="0"/>
          <a:r>
            <a:rPr lang="en-US" b="1" smtClean="0"/>
            <a:t>5G</a:t>
          </a:r>
          <a:endParaRPr lang="zh-TW"/>
        </a:p>
      </dgm:t>
    </dgm:pt>
    <dgm:pt modelId="{1FCBF872-069D-427E-88DC-63A10DB14372}" type="parTrans" cxnId="{F732B7B3-9C9C-4B9E-BDA4-55E1633C7F52}">
      <dgm:prSet/>
      <dgm:spPr/>
      <dgm:t>
        <a:bodyPr/>
        <a:lstStyle/>
        <a:p>
          <a:endParaRPr lang="zh-TW" altLang="en-US"/>
        </a:p>
      </dgm:t>
    </dgm:pt>
    <dgm:pt modelId="{01E4EBFE-3AEF-42DE-BD4C-64D4A4E9BE1F}" type="sibTrans" cxnId="{F732B7B3-9C9C-4B9E-BDA4-55E1633C7F5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84082ED-EEAF-4D91-9B90-75BB7ED7230B}">
      <dgm:prSet/>
      <dgm:spPr/>
      <dgm:t>
        <a:bodyPr/>
        <a:lstStyle/>
        <a:p>
          <a:pPr rtl="0"/>
          <a:r>
            <a:rPr lang="en-US" b="1" dirty="0" smtClean="0"/>
            <a:t>2020</a:t>
          </a:r>
          <a:r>
            <a:rPr lang="zh-TW" altLang="en-US" b="1" dirty="0" smtClean="0"/>
            <a:t>年</a:t>
          </a:r>
          <a:endParaRPr lang="zh-TW" dirty="0"/>
        </a:p>
      </dgm:t>
    </dgm:pt>
    <dgm:pt modelId="{ECDEBD3E-D0BE-4E41-8C8A-680AFB4CA70F}" type="parTrans" cxnId="{73DFE10F-4338-4837-9CF9-347FCE722BD9}">
      <dgm:prSet/>
      <dgm:spPr/>
      <dgm:t>
        <a:bodyPr/>
        <a:lstStyle/>
        <a:p>
          <a:endParaRPr lang="zh-TW" altLang="en-US"/>
        </a:p>
      </dgm:t>
    </dgm:pt>
    <dgm:pt modelId="{B85AA06E-CEB4-4FC2-BD7F-9ACE88EC4B06}" type="sibTrans" cxnId="{73DFE10F-4338-4837-9CF9-347FCE722BD9}">
      <dgm:prSet/>
      <dgm:spPr/>
      <dgm:t>
        <a:bodyPr/>
        <a:lstStyle/>
        <a:p>
          <a:endParaRPr lang="zh-TW" altLang="en-US"/>
        </a:p>
      </dgm:t>
    </dgm:pt>
    <dgm:pt modelId="{7ECF33C5-14CC-43F4-B9CF-2DED39CC5CCE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10 </a:t>
          </a:r>
          <a:r>
            <a:rPr lang="en-US" b="1" dirty="0" err="1" smtClean="0">
              <a:solidFill>
                <a:srgbClr val="FF0000"/>
              </a:solidFill>
            </a:rPr>
            <a:t>Gbps</a:t>
          </a:r>
          <a:endParaRPr lang="zh-TW" dirty="0">
            <a:solidFill>
              <a:srgbClr val="FF0000"/>
            </a:solidFill>
          </a:endParaRPr>
        </a:p>
      </dgm:t>
    </dgm:pt>
    <dgm:pt modelId="{EDF4D3DB-FA1F-4CD0-8C42-1F508BD3FF0A}" type="parTrans" cxnId="{C6290BBB-9CB0-46F9-9371-438EF6CB4AF4}">
      <dgm:prSet/>
      <dgm:spPr/>
      <dgm:t>
        <a:bodyPr/>
        <a:lstStyle/>
        <a:p>
          <a:endParaRPr lang="zh-TW" altLang="en-US"/>
        </a:p>
      </dgm:t>
    </dgm:pt>
    <dgm:pt modelId="{2672B044-4036-434B-B1DB-2F8102514924}" type="sibTrans" cxnId="{C6290BBB-9CB0-46F9-9371-438EF6CB4AF4}">
      <dgm:prSet/>
      <dgm:spPr/>
      <dgm:t>
        <a:bodyPr/>
        <a:lstStyle/>
        <a:p>
          <a:endParaRPr lang="zh-TW" altLang="en-US"/>
        </a:p>
      </dgm:t>
    </dgm:pt>
    <dgm:pt modelId="{5A400D18-9FB2-44B7-A93F-6D00256D09E5}" type="pres">
      <dgm:prSet presAssocID="{7D4E69D8-2515-4A54-9037-230315AA67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4C71B56-238C-4844-AA1F-8A5F03740A34}" type="pres">
      <dgm:prSet presAssocID="{7D4E69D8-2515-4A54-9037-230315AA67DD}" presName="dot1" presStyleLbl="alignNode1" presStyleIdx="0" presStyleCnt="12"/>
      <dgm:spPr/>
    </dgm:pt>
    <dgm:pt modelId="{1187F504-B682-4B77-A5DE-05B02A1899EC}" type="pres">
      <dgm:prSet presAssocID="{7D4E69D8-2515-4A54-9037-230315AA67DD}" presName="dot2" presStyleLbl="alignNode1" presStyleIdx="1" presStyleCnt="12"/>
      <dgm:spPr/>
    </dgm:pt>
    <dgm:pt modelId="{095DF176-D62D-4F56-B85C-3FB10B2B1D66}" type="pres">
      <dgm:prSet presAssocID="{7D4E69D8-2515-4A54-9037-230315AA67DD}" presName="dot3" presStyleLbl="alignNode1" presStyleIdx="2" presStyleCnt="12"/>
      <dgm:spPr/>
    </dgm:pt>
    <dgm:pt modelId="{DE282143-E9DB-416D-83B0-4D4537E607B7}" type="pres">
      <dgm:prSet presAssocID="{7D4E69D8-2515-4A54-9037-230315AA67DD}" presName="dot4" presStyleLbl="alignNode1" presStyleIdx="3" presStyleCnt="12"/>
      <dgm:spPr/>
    </dgm:pt>
    <dgm:pt modelId="{E804EFA6-1D56-467C-8FA5-A351AEA30F60}" type="pres">
      <dgm:prSet presAssocID="{7D4E69D8-2515-4A54-9037-230315AA67DD}" presName="dot5" presStyleLbl="alignNode1" presStyleIdx="4" presStyleCnt="12"/>
      <dgm:spPr/>
    </dgm:pt>
    <dgm:pt modelId="{B75142B3-7A66-42F8-9ED5-F2AF4D0FA397}" type="pres">
      <dgm:prSet presAssocID="{7D4E69D8-2515-4A54-9037-230315AA67DD}" presName="dotArrow1" presStyleLbl="alignNode1" presStyleIdx="5" presStyleCnt="12"/>
      <dgm:spPr/>
    </dgm:pt>
    <dgm:pt modelId="{14B44435-9222-4BD0-A965-8BB28DACFEDC}" type="pres">
      <dgm:prSet presAssocID="{7D4E69D8-2515-4A54-9037-230315AA67DD}" presName="dotArrow2" presStyleLbl="alignNode1" presStyleIdx="6" presStyleCnt="12"/>
      <dgm:spPr/>
    </dgm:pt>
    <dgm:pt modelId="{23223705-F7E4-4B8F-B6F8-C421EF4A1FDB}" type="pres">
      <dgm:prSet presAssocID="{7D4E69D8-2515-4A54-9037-230315AA67DD}" presName="dotArrow3" presStyleLbl="alignNode1" presStyleIdx="7" presStyleCnt="12"/>
      <dgm:spPr/>
    </dgm:pt>
    <dgm:pt modelId="{5C1336AA-65C8-4ECB-BDAB-697B49EFBE2C}" type="pres">
      <dgm:prSet presAssocID="{7D4E69D8-2515-4A54-9037-230315AA67DD}" presName="dotArrow4" presStyleLbl="alignNode1" presStyleIdx="8" presStyleCnt="12"/>
      <dgm:spPr/>
    </dgm:pt>
    <dgm:pt modelId="{17AE512E-6BEF-4DFA-97D5-5AC57BD5AE7F}" type="pres">
      <dgm:prSet presAssocID="{7D4E69D8-2515-4A54-9037-230315AA67DD}" presName="dotArrow5" presStyleLbl="alignNode1" presStyleIdx="9" presStyleCnt="12"/>
      <dgm:spPr/>
    </dgm:pt>
    <dgm:pt modelId="{9D3965DA-656A-4348-9F26-09AFE380EF63}" type="pres">
      <dgm:prSet presAssocID="{7D4E69D8-2515-4A54-9037-230315AA67DD}" presName="dotArrow6" presStyleLbl="alignNode1" presStyleIdx="10" presStyleCnt="12"/>
      <dgm:spPr/>
    </dgm:pt>
    <dgm:pt modelId="{2CACA95F-07C8-42F4-B667-E1B4D8F0C332}" type="pres">
      <dgm:prSet presAssocID="{7D4E69D8-2515-4A54-9037-230315AA67DD}" presName="dotArrow7" presStyleLbl="alignNode1" presStyleIdx="11" presStyleCnt="12"/>
      <dgm:spPr/>
    </dgm:pt>
    <dgm:pt modelId="{DF2BB131-4444-4E71-BF6A-9A9CDB9757E7}" type="pres">
      <dgm:prSet presAssocID="{76D54886-9D8E-4664-AD70-E60047CC866B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6166C4EB-0D6E-449B-9A93-F52A71E68CC4}" type="pres">
      <dgm:prSet presAssocID="{76D54886-9D8E-4664-AD70-E60047CC866B}" presName="desTx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07D89-A1FA-4E6A-80F3-F9904A6599F3}" type="pres">
      <dgm:prSet presAssocID="{82E61F8F-07B9-4CF3-AFE9-41FC94408367}" presName="picture1" presStyleCnt="0"/>
      <dgm:spPr/>
    </dgm:pt>
    <dgm:pt modelId="{16D2B71A-C9AF-49A6-A0EA-4F24F5A16DF2}" type="pres">
      <dgm:prSet presAssocID="{82E61F8F-07B9-4CF3-AFE9-41FC94408367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FB0A391E-06D0-4EDC-9897-6DF9F10541FA}" type="pres">
      <dgm:prSet presAssocID="{F03A4A36-A5A9-4AA3-9922-3F02733F0963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B2FFFE24-E8FE-4FF9-B6BD-A88A211D28D4}" type="pres">
      <dgm:prSet presAssocID="{F03A4A36-A5A9-4AA3-9922-3F02733F0963}" presName="desTx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AABA5A-873C-4E01-8E7D-65D877AFA5D3}" type="pres">
      <dgm:prSet presAssocID="{98CFE883-64E3-4C0A-B1DA-3FEF17200DB4}" presName="picture2" presStyleCnt="0"/>
      <dgm:spPr/>
    </dgm:pt>
    <dgm:pt modelId="{0DAF32F3-BD37-4BB3-B85F-A6B8D7AE37A7}" type="pres">
      <dgm:prSet presAssocID="{98CFE883-64E3-4C0A-B1DA-3FEF17200DB4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7D511AE1-F558-420B-9113-0680FD6900F2}" type="pres">
      <dgm:prSet presAssocID="{163D34F5-CC78-4D9C-A0C8-A32E204922A1}" presName="parTx3" presStyleLbl="node1" presStyleIdx="2" presStyleCnt="3"/>
      <dgm:spPr/>
      <dgm:t>
        <a:bodyPr/>
        <a:lstStyle/>
        <a:p>
          <a:endParaRPr lang="zh-TW" altLang="en-US"/>
        </a:p>
      </dgm:t>
    </dgm:pt>
    <dgm:pt modelId="{64F848BF-C5E5-4FB2-BC05-7D684045E435}" type="pres">
      <dgm:prSet presAssocID="{163D34F5-CC78-4D9C-A0C8-A32E204922A1}" presName="desTx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94656-203C-4AFC-BC4B-493FF3E5E9D9}" type="pres">
      <dgm:prSet presAssocID="{01E4EBFE-3AEF-42DE-BD4C-64D4A4E9BE1F}" presName="picture3" presStyleCnt="0"/>
      <dgm:spPr/>
    </dgm:pt>
    <dgm:pt modelId="{1B2CAEA8-A2FE-4E3A-87C3-95D04D28A1F0}" type="pres">
      <dgm:prSet presAssocID="{01E4EBFE-3AEF-42DE-BD4C-64D4A4E9BE1F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39C069C-6EFE-47A2-9E10-1DEC6FE1F655}" type="presOf" srcId="{7ECF33C5-14CC-43F4-B9CF-2DED39CC5CCE}" destId="{64F848BF-C5E5-4FB2-BC05-7D684045E435}" srcOrd="0" destOrd="1" presId="urn:microsoft.com/office/officeart/2008/layout/AscendingPictureAccentProcess"/>
    <dgm:cxn modelId="{6B7375F9-79DE-43EF-9B2F-4779C1459FD3}" srcId="{76D54886-9D8E-4664-AD70-E60047CC866B}" destId="{D625A51B-17E8-49C7-9DDD-79FF9CD62ED8}" srcOrd="0" destOrd="0" parTransId="{089C6E89-083D-4460-98C8-54116C473B83}" sibTransId="{F278200F-E550-48F8-B08E-EEADC2193F4D}"/>
    <dgm:cxn modelId="{DBB61ACB-80D5-4096-BBA4-DB5C1D7639C0}" type="presOf" srcId="{384082ED-EEAF-4D91-9B90-75BB7ED7230B}" destId="{64F848BF-C5E5-4FB2-BC05-7D684045E435}" srcOrd="0" destOrd="0" presId="urn:microsoft.com/office/officeart/2008/layout/AscendingPictureAccentProcess"/>
    <dgm:cxn modelId="{90854DA9-065E-4BE7-8825-7106BB33C007}" type="presOf" srcId="{98CFE883-64E3-4C0A-B1DA-3FEF17200DB4}" destId="{0DAF32F3-BD37-4BB3-B85F-A6B8D7AE37A7}" srcOrd="0" destOrd="0" presId="urn:microsoft.com/office/officeart/2008/layout/AscendingPictureAccentProcess"/>
    <dgm:cxn modelId="{8AB575CC-3009-444B-8BB1-FCDDE504BEED}" type="presOf" srcId="{4C990114-F4C7-47BB-A758-775BF06A44FF}" destId="{B2FFFE24-E8FE-4FF9-B6BD-A88A211D28D4}" srcOrd="0" destOrd="1" presId="urn:microsoft.com/office/officeart/2008/layout/AscendingPictureAccentProcess"/>
    <dgm:cxn modelId="{8E6439D6-0641-47B7-9980-FF9687118926}" type="presOf" srcId="{7F40E019-8A78-4D1E-AC07-4A9ECB9B0DBF}" destId="{B2FFFE24-E8FE-4FF9-B6BD-A88A211D28D4}" srcOrd="0" destOrd="0" presId="urn:microsoft.com/office/officeart/2008/layout/AscendingPictureAccentProcess"/>
    <dgm:cxn modelId="{5AA72A8A-9325-4017-81A3-BF3DD37BE75E}" type="presOf" srcId="{01E4EBFE-3AEF-42DE-BD4C-64D4A4E9BE1F}" destId="{1B2CAEA8-A2FE-4E3A-87C3-95D04D28A1F0}" srcOrd="0" destOrd="0" presId="urn:microsoft.com/office/officeart/2008/layout/AscendingPictureAccentProcess"/>
    <dgm:cxn modelId="{F367A05D-25ED-4C1E-9E53-7B1DA60416E5}" type="presOf" srcId="{7D4E69D8-2515-4A54-9037-230315AA67DD}" destId="{5A400D18-9FB2-44B7-A93F-6D00256D09E5}" srcOrd="0" destOrd="0" presId="urn:microsoft.com/office/officeart/2008/layout/AscendingPictureAccentProcess"/>
    <dgm:cxn modelId="{C6290BBB-9CB0-46F9-9371-438EF6CB4AF4}" srcId="{163D34F5-CC78-4D9C-A0C8-A32E204922A1}" destId="{7ECF33C5-14CC-43F4-B9CF-2DED39CC5CCE}" srcOrd="1" destOrd="0" parTransId="{EDF4D3DB-FA1F-4CD0-8C42-1F508BD3FF0A}" sibTransId="{2672B044-4036-434B-B1DB-2F8102514924}"/>
    <dgm:cxn modelId="{963DDFF7-F7DE-4872-8950-C6E26A16FCC3}" type="presOf" srcId="{163D34F5-CC78-4D9C-A0C8-A32E204922A1}" destId="{7D511AE1-F558-420B-9113-0680FD6900F2}" srcOrd="0" destOrd="0" presId="urn:microsoft.com/office/officeart/2008/layout/AscendingPictureAccentProcess"/>
    <dgm:cxn modelId="{6F973C57-3D60-4941-B86E-7107BB6E795E}" srcId="{F03A4A36-A5A9-4AA3-9922-3F02733F0963}" destId="{4C990114-F4C7-47BB-A758-775BF06A44FF}" srcOrd="1" destOrd="0" parTransId="{EB5EF6F3-DC93-43EA-82F5-71213D102376}" sibTransId="{B650A1A2-B24A-4890-92AD-316156D9950B}"/>
    <dgm:cxn modelId="{20375403-6F3B-4425-9F5F-04B2076B446C}" type="presOf" srcId="{F03A4A36-A5A9-4AA3-9922-3F02733F0963}" destId="{FB0A391E-06D0-4EDC-9897-6DF9F10541FA}" srcOrd="0" destOrd="0" presId="urn:microsoft.com/office/officeart/2008/layout/AscendingPictureAccentProcess"/>
    <dgm:cxn modelId="{87C23508-C1F5-4892-A8FC-B83106A17F2D}" srcId="{F03A4A36-A5A9-4AA3-9922-3F02733F0963}" destId="{7F40E019-8A78-4D1E-AC07-4A9ECB9B0DBF}" srcOrd="0" destOrd="0" parTransId="{33C8AF72-7436-48A3-9B91-A07A3E8213B7}" sibTransId="{C5AD92A6-0D42-42E6-B2DE-F938CF825C4E}"/>
    <dgm:cxn modelId="{B65D8DBD-A6A3-47B5-888F-C1800F246FAD}" srcId="{7D4E69D8-2515-4A54-9037-230315AA67DD}" destId="{F03A4A36-A5A9-4AA3-9922-3F02733F0963}" srcOrd="1" destOrd="0" parTransId="{E14CA37C-0533-4DF0-B590-95288E9AE23F}" sibTransId="{98CFE883-64E3-4C0A-B1DA-3FEF17200DB4}"/>
    <dgm:cxn modelId="{F732B7B3-9C9C-4B9E-BDA4-55E1633C7F52}" srcId="{7D4E69D8-2515-4A54-9037-230315AA67DD}" destId="{163D34F5-CC78-4D9C-A0C8-A32E204922A1}" srcOrd="2" destOrd="0" parTransId="{1FCBF872-069D-427E-88DC-63A10DB14372}" sibTransId="{01E4EBFE-3AEF-42DE-BD4C-64D4A4E9BE1F}"/>
    <dgm:cxn modelId="{FC257AAA-B3D0-49E7-AD13-90E126D63CB8}" type="presOf" srcId="{D625A51B-17E8-49C7-9DDD-79FF9CD62ED8}" destId="{6166C4EB-0D6E-449B-9A93-F52A71E68CC4}" srcOrd="0" destOrd="0" presId="urn:microsoft.com/office/officeart/2008/layout/AscendingPictureAccentProcess"/>
    <dgm:cxn modelId="{73DFE10F-4338-4837-9CF9-347FCE722BD9}" srcId="{163D34F5-CC78-4D9C-A0C8-A32E204922A1}" destId="{384082ED-EEAF-4D91-9B90-75BB7ED7230B}" srcOrd="0" destOrd="0" parTransId="{ECDEBD3E-D0BE-4E41-8C8A-680AFB4CA70F}" sibTransId="{B85AA06E-CEB4-4FC2-BD7F-9ACE88EC4B06}"/>
    <dgm:cxn modelId="{20877D01-6043-4E68-A591-B5B151A0DCE4}" srcId="{76D54886-9D8E-4664-AD70-E60047CC866B}" destId="{9A7549C6-054C-4AEA-B60C-5E5B51AC56A8}" srcOrd="1" destOrd="0" parTransId="{1D6353D8-EC05-4E0F-8BEB-450BCD5F5CEB}" sibTransId="{9B796797-2D85-4B81-A6B0-B36C0E901312}"/>
    <dgm:cxn modelId="{4698DEC7-6D22-49EE-B5BD-400263EE1F2E}" srcId="{7D4E69D8-2515-4A54-9037-230315AA67DD}" destId="{76D54886-9D8E-4664-AD70-E60047CC866B}" srcOrd="0" destOrd="0" parTransId="{BB196604-FF78-49CC-B6C8-597CEFC02791}" sibTransId="{82E61F8F-07B9-4CF3-AFE9-41FC94408367}"/>
    <dgm:cxn modelId="{E1C544D3-5FC3-4084-AD55-CA86FF74CD12}" type="presOf" srcId="{9A7549C6-054C-4AEA-B60C-5E5B51AC56A8}" destId="{6166C4EB-0D6E-449B-9A93-F52A71E68CC4}" srcOrd="0" destOrd="1" presId="urn:microsoft.com/office/officeart/2008/layout/AscendingPictureAccentProcess"/>
    <dgm:cxn modelId="{845D6C8A-80DD-4239-AD15-A6D034EE209D}" type="presOf" srcId="{76D54886-9D8E-4664-AD70-E60047CC866B}" destId="{DF2BB131-4444-4E71-BF6A-9A9CDB9757E7}" srcOrd="0" destOrd="0" presId="urn:microsoft.com/office/officeart/2008/layout/AscendingPictureAccentProcess"/>
    <dgm:cxn modelId="{12267A44-7C0D-4D73-AB8E-D495E3AAEBB5}" type="presOf" srcId="{82E61F8F-07B9-4CF3-AFE9-41FC94408367}" destId="{16D2B71A-C9AF-49A6-A0EA-4F24F5A16DF2}" srcOrd="0" destOrd="0" presId="urn:microsoft.com/office/officeart/2008/layout/AscendingPictureAccentProcess"/>
    <dgm:cxn modelId="{BDC44C27-764F-40C3-B36B-20942747DCB3}" type="presParOf" srcId="{5A400D18-9FB2-44B7-A93F-6D00256D09E5}" destId="{84C71B56-238C-4844-AA1F-8A5F03740A34}" srcOrd="0" destOrd="0" presId="urn:microsoft.com/office/officeart/2008/layout/AscendingPictureAccentProcess"/>
    <dgm:cxn modelId="{ABF00EC7-3CF2-40F6-A3C1-034B6432DF1F}" type="presParOf" srcId="{5A400D18-9FB2-44B7-A93F-6D00256D09E5}" destId="{1187F504-B682-4B77-A5DE-05B02A1899EC}" srcOrd="1" destOrd="0" presId="urn:microsoft.com/office/officeart/2008/layout/AscendingPictureAccentProcess"/>
    <dgm:cxn modelId="{1AB36031-7521-47DA-8F52-0D856D63E29C}" type="presParOf" srcId="{5A400D18-9FB2-44B7-A93F-6D00256D09E5}" destId="{095DF176-D62D-4F56-B85C-3FB10B2B1D66}" srcOrd="2" destOrd="0" presId="urn:microsoft.com/office/officeart/2008/layout/AscendingPictureAccentProcess"/>
    <dgm:cxn modelId="{CBDA14DA-7223-4C8D-A386-E06A851E77EF}" type="presParOf" srcId="{5A400D18-9FB2-44B7-A93F-6D00256D09E5}" destId="{DE282143-E9DB-416D-83B0-4D4537E607B7}" srcOrd="3" destOrd="0" presId="urn:microsoft.com/office/officeart/2008/layout/AscendingPictureAccentProcess"/>
    <dgm:cxn modelId="{502084E3-8764-4192-9B1B-5F6366CB3135}" type="presParOf" srcId="{5A400D18-9FB2-44B7-A93F-6D00256D09E5}" destId="{E804EFA6-1D56-467C-8FA5-A351AEA30F60}" srcOrd="4" destOrd="0" presId="urn:microsoft.com/office/officeart/2008/layout/AscendingPictureAccentProcess"/>
    <dgm:cxn modelId="{DEC5F715-4092-46AC-8B8E-8A16BE4E3C89}" type="presParOf" srcId="{5A400D18-9FB2-44B7-A93F-6D00256D09E5}" destId="{B75142B3-7A66-42F8-9ED5-F2AF4D0FA397}" srcOrd="5" destOrd="0" presId="urn:microsoft.com/office/officeart/2008/layout/AscendingPictureAccentProcess"/>
    <dgm:cxn modelId="{48BD228B-C58B-4BCE-99AE-95808C8B7D9B}" type="presParOf" srcId="{5A400D18-9FB2-44B7-A93F-6D00256D09E5}" destId="{14B44435-9222-4BD0-A965-8BB28DACFEDC}" srcOrd="6" destOrd="0" presId="urn:microsoft.com/office/officeart/2008/layout/AscendingPictureAccentProcess"/>
    <dgm:cxn modelId="{1AF85F07-277F-425C-9484-0184AC945FF7}" type="presParOf" srcId="{5A400D18-9FB2-44B7-A93F-6D00256D09E5}" destId="{23223705-F7E4-4B8F-B6F8-C421EF4A1FDB}" srcOrd="7" destOrd="0" presId="urn:microsoft.com/office/officeart/2008/layout/AscendingPictureAccentProcess"/>
    <dgm:cxn modelId="{28CD3877-56E9-49CE-88C5-ABD4A01D42C6}" type="presParOf" srcId="{5A400D18-9FB2-44B7-A93F-6D00256D09E5}" destId="{5C1336AA-65C8-4ECB-BDAB-697B49EFBE2C}" srcOrd="8" destOrd="0" presId="urn:microsoft.com/office/officeart/2008/layout/AscendingPictureAccentProcess"/>
    <dgm:cxn modelId="{1B8DDA1F-579B-451C-A2E7-D16F5DEAABCB}" type="presParOf" srcId="{5A400D18-9FB2-44B7-A93F-6D00256D09E5}" destId="{17AE512E-6BEF-4DFA-97D5-5AC57BD5AE7F}" srcOrd="9" destOrd="0" presId="urn:microsoft.com/office/officeart/2008/layout/AscendingPictureAccentProcess"/>
    <dgm:cxn modelId="{0B137C06-8DC2-440D-8228-1ADCC0A4DFFA}" type="presParOf" srcId="{5A400D18-9FB2-44B7-A93F-6D00256D09E5}" destId="{9D3965DA-656A-4348-9F26-09AFE380EF63}" srcOrd="10" destOrd="0" presId="urn:microsoft.com/office/officeart/2008/layout/AscendingPictureAccentProcess"/>
    <dgm:cxn modelId="{05F41F6A-DB77-418C-8B5A-7FB12D5E4AC9}" type="presParOf" srcId="{5A400D18-9FB2-44B7-A93F-6D00256D09E5}" destId="{2CACA95F-07C8-42F4-B667-E1B4D8F0C332}" srcOrd="11" destOrd="0" presId="urn:microsoft.com/office/officeart/2008/layout/AscendingPictureAccentProcess"/>
    <dgm:cxn modelId="{AB1E2E98-CDF7-43A3-A107-DF6FBFAD7D55}" type="presParOf" srcId="{5A400D18-9FB2-44B7-A93F-6D00256D09E5}" destId="{DF2BB131-4444-4E71-BF6A-9A9CDB9757E7}" srcOrd="12" destOrd="0" presId="urn:microsoft.com/office/officeart/2008/layout/AscendingPictureAccentProcess"/>
    <dgm:cxn modelId="{1A237F98-3F98-42DE-B39A-C83A9719B29F}" type="presParOf" srcId="{5A400D18-9FB2-44B7-A93F-6D00256D09E5}" destId="{6166C4EB-0D6E-449B-9A93-F52A71E68CC4}" srcOrd="13" destOrd="0" presId="urn:microsoft.com/office/officeart/2008/layout/AscendingPictureAccentProcess"/>
    <dgm:cxn modelId="{F174576E-0078-4367-BA7E-9649BB5A6B45}" type="presParOf" srcId="{5A400D18-9FB2-44B7-A93F-6D00256D09E5}" destId="{DDA07D89-A1FA-4E6A-80F3-F9904A6599F3}" srcOrd="14" destOrd="0" presId="urn:microsoft.com/office/officeart/2008/layout/AscendingPictureAccentProcess"/>
    <dgm:cxn modelId="{EC95A0E1-FECD-45D2-A95E-8372340E7D3D}" type="presParOf" srcId="{DDA07D89-A1FA-4E6A-80F3-F9904A6599F3}" destId="{16D2B71A-C9AF-49A6-A0EA-4F24F5A16DF2}" srcOrd="0" destOrd="0" presId="urn:microsoft.com/office/officeart/2008/layout/AscendingPictureAccentProcess"/>
    <dgm:cxn modelId="{4BFBD3C5-124E-4ACA-ABBC-E3D8AA078A9F}" type="presParOf" srcId="{5A400D18-9FB2-44B7-A93F-6D00256D09E5}" destId="{FB0A391E-06D0-4EDC-9897-6DF9F10541FA}" srcOrd="15" destOrd="0" presId="urn:microsoft.com/office/officeart/2008/layout/AscendingPictureAccentProcess"/>
    <dgm:cxn modelId="{2E10F319-1561-4BC3-A50A-B87A0FAAB29D}" type="presParOf" srcId="{5A400D18-9FB2-44B7-A93F-6D00256D09E5}" destId="{B2FFFE24-E8FE-4FF9-B6BD-A88A211D28D4}" srcOrd="16" destOrd="0" presId="urn:microsoft.com/office/officeart/2008/layout/AscendingPictureAccentProcess"/>
    <dgm:cxn modelId="{CF41FA8E-530F-438E-A106-D6098B484D4E}" type="presParOf" srcId="{5A400D18-9FB2-44B7-A93F-6D00256D09E5}" destId="{9FAABA5A-873C-4E01-8E7D-65D877AFA5D3}" srcOrd="17" destOrd="0" presId="urn:microsoft.com/office/officeart/2008/layout/AscendingPictureAccentProcess"/>
    <dgm:cxn modelId="{48E31A02-B6E5-4B56-A912-91D2E65C7AC8}" type="presParOf" srcId="{9FAABA5A-873C-4E01-8E7D-65D877AFA5D3}" destId="{0DAF32F3-BD37-4BB3-B85F-A6B8D7AE37A7}" srcOrd="0" destOrd="0" presId="urn:microsoft.com/office/officeart/2008/layout/AscendingPictureAccentProcess"/>
    <dgm:cxn modelId="{B8FB30F7-A123-415D-B840-E100EA418873}" type="presParOf" srcId="{5A400D18-9FB2-44B7-A93F-6D00256D09E5}" destId="{7D511AE1-F558-420B-9113-0680FD6900F2}" srcOrd="18" destOrd="0" presId="urn:microsoft.com/office/officeart/2008/layout/AscendingPictureAccentProcess"/>
    <dgm:cxn modelId="{B03736FD-7C97-4818-903A-097F89CB47A6}" type="presParOf" srcId="{5A400D18-9FB2-44B7-A93F-6D00256D09E5}" destId="{64F848BF-C5E5-4FB2-BC05-7D684045E435}" srcOrd="19" destOrd="0" presId="urn:microsoft.com/office/officeart/2008/layout/AscendingPictureAccentProcess"/>
    <dgm:cxn modelId="{F1A60C14-DA0A-4AA4-8782-86F5DD3CBB30}" type="presParOf" srcId="{5A400D18-9FB2-44B7-A93F-6D00256D09E5}" destId="{42294656-203C-4AFC-BC4B-493FF3E5E9D9}" srcOrd="20" destOrd="0" presId="urn:microsoft.com/office/officeart/2008/layout/AscendingPictureAccentProcess"/>
    <dgm:cxn modelId="{F6F2CA2F-BADA-4953-B8B0-3524B039B93E}" type="presParOf" srcId="{42294656-203C-4AFC-BC4B-493FF3E5E9D9}" destId="{1B2CAEA8-A2FE-4E3A-87C3-95D04D28A1F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E2BEE-87F4-4E02-B0B9-768634F394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6122D5E3-08D1-43FA-9029-DAA30B6F205D}">
      <dgm:prSet/>
      <dgm:spPr/>
      <dgm:t>
        <a:bodyPr/>
        <a:lstStyle/>
        <a:p>
          <a:pPr rtl="0"/>
          <a:r>
            <a:rPr lang="zh-TW" b="1" smtClean="0"/>
            <a:t>大數據</a:t>
          </a:r>
          <a:endParaRPr lang="zh-TW"/>
        </a:p>
      </dgm:t>
    </dgm:pt>
    <dgm:pt modelId="{F0098A4F-70F4-4D10-911E-49B454BCCD64}" type="parTrans" cxnId="{9D44D92E-9B7F-4437-8AD1-9DF9A47173A6}">
      <dgm:prSet/>
      <dgm:spPr/>
      <dgm:t>
        <a:bodyPr/>
        <a:lstStyle/>
        <a:p>
          <a:endParaRPr lang="zh-TW" altLang="en-US"/>
        </a:p>
      </dgm:t>
    </dgm:pt>
    <dgm:pt modelId="{26178344-9E44-42BC-B29B-E09683354A28}" type="sibTrans" cxnId="{9D44D92E-9B7F-4437-8AD1-9DF9A47173A6}">
      <dgm:prSet/>
      <dgm:spPr/>
      <dgm:t>
        <a:bodyPr/>
        <a:lstStyle/>
        <a:p>
          <a:endParaRPr lang="zh-TW" altLang="en-US"/>
        </a:p>
      </dgm:t>
    </dgm:pt>
    <dgm:pt modelId="{9D77FAF1-453E-4FD7-B9BE-B6A3F9B3EE67}">
      <dgm:prSet/>
      <dgm:spPr/>
      <dgm:t>
        <a:bodyPr/>
        <a:lstStyle/>
        <a:p>
          <a:pPr rtl="0"/>
          <a:r>
            <a:rPr lang="zh-TW" b="1" smtClean="0"/>
            <a:t>人工智慧</a:t>
          </a:r>
          <a:endParaRPr lang="zh-TW"/>
        </a:p>
      </dgm:t>
    </dgm:pt>
    <dgm:pt modelId="{9F5FAFB8-8645-47D3-A7D5-F1906E1674A5}" type="parTrans" cxnId="{33F893F6-4D05-4F07-9273-E61289D7A050}">
      <dgm:prSet/>
      <dgm:spPr/>
      <dgm:t>
        <a:bodyPr/>
        <a:lstStyle/>
        <a:p>
          <a:endParaRPr lang="zh-TW" altLang="en-US"/>
        </a:p>
      </dgm:t>
    </dgm:pt>
    <dgm:pt modelId="{A854B686-D77E-45EF-9C0B-FA8680053C6E}" type="sibTrans" cxnId="{33F893F6-4D05-4F07-9273-E61289D7A050}">
      <dgm:prSet/>
      <dgm:spPr/>
      <dgm:t>
        <a:bodyPr/>
        <a:lstStyle/>
        <a:p>
          <a:endParaRPr lang="zh-TW" altLang="en-US"/>
        </a:p>
      </dgm:t>
    </dgm:pt>
    <dgm:pt modelId="{9E29B5EC-ED16-4949-AE29-42D87FFBAE82}">
      <dgm:prSet/>
      <dgm:spPr/>
      <dgm:t>
        <a:bodyPr/>
        <a:lstStyle/>
        <a:p>
          <a:pPr rtl="0"/>
          <a:r>
            <a:rPr lang="zh-TW" b="1" smtClean="0"/>
            <a:t>物聯網</a:t>
          </a:r>
          <a:endParaRPr lang="zh-TW"/>
        </a:p>
      </dgm:t>
    </dgm:pt>
    <dgm:pt modelId="{C201212C-03FB-4AE5-ADAC-737F700907D8}" type="parTrans" cxnId="{E71FF2FE-F842-44C8-B57A-E95FA6AB386E}">
      <dgm:prSet/>
      <dgm:spPr/>
      <dgm:t>
        <a:bodyPr/>
        <a:lstStyle/>
        <a:p>
          <a:endParaRPr lang="zh-TW" altLang="en-US"/>
        </a:p>
      </dgm:t>
    </dgm:pt>
    <dgm:pt modelId="{247B3E17-A11F-4313-800F-F44976BF58CD}" type="sibTrans" cxnId="{E71FF2FE-F842-44C8-B57A-E95FA6AB386E}">
      <dgm:prSet/>
      <dgm:spPr/>
      <dgm:t>
        <a:bodyPr/>
        <a:lstStyle/>
        <a:p>
          <a:endParaRPr lang="zh-TW" altLang="en-US"/>
        </a:p>
      </dgm:t>
    </dgm:pt>
    <dgm:pt modelId="{1ECFBCC8-D202-422E-ADB0-B927EADD204C}">
      <dgm:prSet/>
      <dgm:spPr/>
      <dgm:t>
        <a:bodyPr/>
        <a:lstStyle/>
        <a:p>
          <a:pPr rtl="0"/>
          <a:r>
            <a:rPr lang="zh-TW" b="1" smtClean="0"/>
            <a:t>工業</a:t>
          </a:r>
          <a:r>
            <a:rPr lang="en-US" b="1" smtClean="0"/>
            <a:t>4.0</a:t>
          </a:r>
          <a:endParaRPr lang="zh-TW"/>
        </a:p>
      </dgm:t>
    </dgm:pt>
    <dgm:pt modelId="{C5B0FA59-A3D2-4D51-BEA0-0BB74E9E4922}" type="parTrans" cxnId="{55F94076-6374-4D4F-BEF7-EA39655B62E2}">
      <dgm:prSet/>
      <dgm:spPr/>
      <dgm:t>
        <a:bodyPr/>
        <a:lstStyle/>
        <a:p>
          <a:endParaRPr lang="zh-TW" altLang="en-US"/>
        </a:p>
      </dgm:t>
    </dgm:pt>
    <dgm:pt modelId="{CC5BECBD-526F-4B40-AF8D-820F39F3D56F}" type="sibTrans" cxnId="{55F94076-6374-4D4F-BEF7-EA39655B62E2}">
      <dgm:prSet/>
      <dgm:spPr/>
      <dgm:t>
        <a:bodyPr/>
        <a:lstStyle/>
        <a:p>
          <a:endParaRPr lang="zh-TW" altLang="en-US"/>
        </a:p>
      </dgm:t>
    </dgm:pt>
    <dgm:pt modelId="{148157CC-896C-4129-BFE3-5D7E23E9960B}">
      <dgm:prSet/>
      <dgm:spPr/>
      <dgm:t>
        <a:bodyPr/>
        <a:lstStyle/>
        <a:p>
          <a:pPr rtl="0"/>
          <a:r>
            <a:rPr lang="zh-TW" b="1" smtClean="0"/>
            <a:t>智慧住宅</a:t>
          </a:r>
          <a:endParaRPr lang="zh-TW"/>
        </a:p>
      </dgm:t>
    </dgm:pt>
    <dgm:pt modelId="{1C0F9C73-5796-4C0E-A66C-DA2EAD54B1D5}" type="parTrans" cxnId="{086EA5E1-17F3-4DAE-BF2A-10A653C21549}">
      <dgm:prSet/>
      <dgm:spPr/>
      <dgm:t>
        <a:bodyPr/>
        <a:lstStyle/>
        <a:p>
          <a:endParaRPr lang="zh-TW" altLang="en-US"/>
        </a:p>
      </dgm:t>
    </dgm:pt>
    <dgm:pt modelId="{8DFE9548-277B-483E-A98D-5A7F34433BD2}" type="sibTrans" cxnId="{086EA5E1-17F3-4DAE-BF2A-10A653C21549}">
      <dgm:prSet/>
      <dgm:spPr/>
      <dgm:t>
        <a:bodyPr/>
        <a:lstStyle/>
        <a:p>
          <a:endParaRPr lang="zh-TW" altLang="en-US"/>
        </a:p>
      </dgm:t>
    </dgm:pt>
    <dgm:pt modelId="{C5CFF558-F5F9-415E-8DB1-10B31D72C12A}">
      <dgm:prSet/>
      <dgm:spPr/>
      <dgm:t>
        <a:bodyPr/>
        <a:lstStyle/>
        <a:p>
          <a:pPr rtl="0"/>
          <a:r>
            <a:rPr lang="zh-TW" b="1" smtClean="0"/>
            <a:t>自駕車</a:t>
          </a:r>
          <a:endParaRPr lang="zh-TW"/>
        </a:p>
      </dgm:t>
    </dgm:pt>
    <dgm:pt modelId="{4C0890CC-BF26-4857-8BF3-B950DEC2D7E3}" type="parTrans" cxnId="{D2A1A1E1-2974-43CE-93DC-ABEE9D0735ED}">
      <dgm:prSet/>
      <dgm:spPr/>
      <dgm:t>
        <a:bodyPr/>
        <a:lstStyle/>
        <a:p>
          <a:endParaRPr lang="zh-TW" altLang="en-US"/>
        </a:p>
      </dgm:t>
    </dgm:pt>
    <dgm:pt modelId="{007242D6-B2F8-4968-99AE-C74C140C1B17}" type="sibTrans" cxnId="{D2A1A1E1-2974-43CE-93DC-ABEE9D0735ED}">
      <dgm:prSet/>
      <dgm:spPr/>
      <dgm:t>
        <a:bodyPr/>
        <a:lstStyle/>
        <a:p>
          <a:endParaRPr lang="zh-TW" altLang="en-US"/>
        </a:p>
      </dgm:t>
    </dgm:pt>
    <dgm:pt modelId="{AD51BA68-8942-4811-98E2-4D78F4466D96}">
      <dgm:prSet/>
      <dgm:spPr/>
      <dgm:t>
        <a:bodyPr/>
        <a:lstStyle/>
        <a:p>
          <a:pPr rtl="0"/>
          <a:r>
            <a:rPr lang="zh-TW" b="1" smtClean="0"/>
            <a:t>智慧城市</a:t>
          </a:r>
          <a:endParaRPr lang="zh-TW"/>
        </a:p>
      </dgm:t>
    </dgm:pt>
    <dgm:pt modelId="{94ED0E9A-0AF5-4DC3-BE94-EB952A5952F6}" type="parTrans" cxnId="{445A91E4-1B42-4ED5-9A4B-7492BFBF8EF8}">
      <dgm:prSet/>
      <dgm:spPr/>
      <dgm:t>
        <a:bodyPr/>
        <a:lstStyle/>
        <a:p>
          <a:endParaRPr lang="zh-TW" altLang="en-US"/>
        </a:p>
      </dgm:t>
    </dgm:pt>
    <dgm:pt modelId="{F69F0670-195E-4896-A79C-184AC589556E}" type="sibTrans" cxnId="{445A91E4-1B42-4ED5-9A4B-7492BFBF8EF8}">
      <dgm:prSet/>
      <dgm:spPr/>
      <dgm:t>
        <a:bodyPr/>
        <a:lstStyle/>
        <a:p>
          <a:endParaRPr lang="zh-TW" altLang="en-US"/>
        </a:p>
      </dgm:t>
    </dgm:pt>
    <dgm:pt modelId="{CDB9A867-E5A7-4B29-B487-DE0500162B3D}">
      <dgm:prSet/>
      <dgm:spPr/>
      <dgm:t>
        <a:bodyPr/>
        <a:lstStyle/>
        <a:p>
          <a:pPr rtl="0"/>
          <a:r>
            <a:rPr lang="zh-TW" b="1" smtClean="0"/>
            <a:t>智慧醫療</a:t>
          </a:r>
          <a:endParaRPr lang="zh-TW"/>
        </a:p>
      </dgm:t>
    </dgm:pt>
    <dgm:pt modelId="{5B5E9D46-65C2-47FE-9F45-56335461F009}" type="parTrans" cxnId="{F2E7B267-FB4F-4C7E-A927-DD3AAB9CC05A}">
      <dgm:prSet/>
      <dgm:spPr/>
      <dgm:t>
        <a:bodyPr/>
        <a:lstStyle/>
        <a:p>
          <a:endParaRPr lang="zh-TW" altLang="en-US"/>
        </a:p>
      </dgm:t>
    </dgm:pt>
    <dgm:pt modelId="{38D0A27A-4E24-445A-A95F-52EDA58187E5}" type="sibTrans" cxnId="{F2E7B267-FB4F-4C7E-A927-DD3AAB9CC05A}">
      <dgm:prSet/>
      <dgm:spPr/>
      <dgm:t>
        <a:bodyPr/>
        <a:lstStyle/>
        <a:p>
          <a:endParaRPr lang="zh-TW" altLang="en-US"/>
        </a:p>
      </dgm:t>
    </dgm:pt>
    <dgm:pt modelId="{33E08336-19EF-4A47-B352-702CDB4D0B03}">
      <dgm:prSet/>
      <dgm:spPr/>
      <dgm:t>
        <a:bodyPr/>
        <a:lstStyle/>
        <a:p>
          <a:pPr rtl="0"/>
          <a:r>
            <a:rPr lang="en-US" b="1" smtClean="0"/>
            <a:t>VR</a:t>
          </a:r>
          <a:endParaRPr lang="zh-TW"/>
        </a:p>
      </dgm:t>
    </dgm:pt>
    <dgm:pt modelId="{3BE7DA7C-0A35-4F42-8398-4323C6CDD42C}" type="parTrans" cxnId="{2FFA53C3-56DB-49A6-BE0C-9493DA6145F3}">
      <dgm:prSet/>
      <dgm:spPr/>
      <dgm:t>
        <a:bodyPr/>
        <a:lstStyle/>
        <a:p>
          <a:endParaRPr lang="zh-TW" altLang="en-US"/>
        </a:p>
      </dgm:t>
    </dgm:pt>
    <dgm:pt modelId="{C6F42CDC-2130-4094-ABC1-DA5FF039EB22}" type="sibTrans" cxnId="{2FFA53C3-56DB-49A6-BE0C-9493DA6145F3}">
      <dgm:prSet/>
      <dgm:spPr/>
      <dgm:t>
        <a:bodyPr/>
        <a:lstStyle/>
        <a:p>
          <a:endParaRPr lang="zh-TW" altLang="en-US"/>
        </a:p>
      </dgm:t>
    </dgm:pt>
    <dgm:pt modelId="{6D5C878B-837A-4908-9975-DD813AB6F606}">
      <dgm:prSet/>
      <dgm:spPr/>
      <dgm:t>
        <a:bodyPr/>
        <a:lstStyle/>
        <a:p>
          <a:pPr rtl="0"/>
          <a:r>
            <a:rPr lang="en-US" b="1" smtClean="0"/>
            <a:t>AR</a:t>
          </a:r>
          <a:endParaRPr lang="zh-TW"/>
        </a:p>
      </dgm:t>
    </dgm:pt>
    <dgm:pt modelId="{640972F3-84E3-4C6A-858A-DE89DC5935AB}" type="parTrans" cxnId="{DD018DC9-92E4-40DF-81CE-7D8AA305F955}">
      <dgm:prSet/>
      <dgm:spPr/>
      <dgm:t>
        <a:bodyPr/>
        <a:lstStyle/>
        <a:p>
          <a:endParaRPr lang="zh-TW" altLang="en-US"/>
        </a:p>
      </dgm:t>
    </dgm:pt>
    <dgm:pt modelId="{78CF01AA-C895-4C35-B5B8-59AC98638537}" type="sibTrans" cxnId="{DD018DC9-92E4-40DF-81CE-7D8AA305F955}">
      <dgm:prSet/>
      <dgm:spPr/>
      <dgm:t>
        <a:bodyPr/>
        <a:lstStyle/>
        <a:p>
          <a:endParaRPr lang="zh-TW" altLang="en-US"/>
        </a:p>
      </dgm:t>
    </dgm:pt>
    <dgm:pt modelId="{F60A972B-4968-4713-9E1A-1B7F86539985}" type="pres">
      <dgm:prSet presAssocID="{FB6E2BEE-87F4-4E02-B0B9-768634F394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07BF9B-2B93-4494-83B0-F0324F4C597E}" type="pres">
      <dgm:prSet presAssocID="{6122D5E3-08D1-43FA-9029-DAA30B6F205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04D684-70A1-4998-B481-C944415FA3B1}" type="pres">
      <dgm:prSet presAssocID="{26178344-9E44-42BC-B29B-E09683354A28}" presName="sibTrans" presStyleCnt="0"/>
      <dgm:spPr/>
    </dgm:pt>
    <dgm:pt modelId="{E4401589-9A53-444F-B815-1D8FD2035F24}" type="pres">
      <dgm:prSet presAssocID="{9D77FAF1-453E-4FD7-B9BE-B6A3F9B3EE6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C73B1-8E89-4F0D-B5DC-B77DABB53740}" type="pres">
      <dgm:prSet presAssocID="{A854B686-D77E-45EF-9C0B-FA8680053C6E}" presName="sibTrans" presStyleCnt="0"/>
      <dgm:spPr/>
    </dgm:pt>
    <dgm:pt modelId="{036083EE-8E64-40D7-8589-C2484B43D2AB}" type="pres">
      <dgm:prSet presAssocID="{9E29B5EC-ED16-4949-AE29-42D87FFBAE8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50DFA-5F52-4632-8833-379749027208}" type="pres">
      <dgm:prSet presAssocID="{247B3E17-A11F-4313-800F-F44976BF58CD}" presName="sibTrans" presStyleCnt="0"/>
      <dgm:spPr/>
    </dgm:pt>
    <dgm:pt modelId="{16FBF60B-41D1-43FF-A23B-50A8F429FCDA}" type="pres">
      <dgm:prSet presAssocID="{1ECFBCC8-D202-422E-ADB0-B927EADD204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34B25-5B01-4D7E-BDE6-15404DBE12E3}" type="pres">
      <dgm:prSet presAssocID="{CC5BECBD-526F-4B40-AF8D-820F39F3D56F}" presName="sibTrans" presStyleCnt="0"/>
      <dgm:spPr/>
    </dgm:pt>
    <dgm:pt modelId="{3004ECF0-BA70-4DD1-8209-0FEE457C9116}" type="pres">
      <dgm:prSet presAssocID="{148157CC-896C-4129-BFE3-5D7E23E9960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9A7C5-61B8-43BF-9C1E-2F2951B5B592}" type="pres">
      <dgm:prSet presAssocID="{8DFE9548-277B-483E-A98D-5A7F34433BD2}" presName="sibTrans" presStyleCnt="0"/>
      <dgm:spPr/>
    </dgm:pt>
    <dgm:pt modelId="{2B72B56B-D0CA-4E2A-AE65-482F8E4E0099}" type="pres">
      <dgm:prSet presAssocID="{C5CFF558-F5F9-415E-8DB1-10B31D72C12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621059-BC68-44C6-AE05-EB1FCE07BDA6}" type="pres">
      <dgm:prSet presAssocID="{007242D6-B2F8-4968-99AE-C74C140C1B17}" presName="sibTrans" presStyleCnt="0"/>
      <dgm:spPr/>
    </dgm:pt>
    <dgm:pt modelId="{2B02E704-1209-4084-9F69-583850454A70}" type="pres">
      <dgm:prSet presAssocID="{AD51BA68-8942-4811-98E2-4D78F4466D9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DB959-60CB-4E95-9D45-95D70CCD6388}" type="pres">
      <dgm:prSet presAssocID="{F69F0670-195E-4896-A79C-184AC589556E}" presName="sibTrans" presStyleCnt="0"/>
      <dgm:spPr/>
    </dgm:pt>
    <dgm:pt modelId="{613A6C2D-2C04-492A-90EF-7DE6FA40E22C}" type="pres">
      <dgm:prSet presAssocID="{CDB9A867-E5A7-4B29-B487-DE0500162B3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A76FB-DE2A-4580-BDF9-4A449EC75525}" type="pres">
      <dgm:prSet presAssocID="{38D0A27A-4E24-445A-A95F-52EDA58187E5}" presName="sibTrans" presStyleCnt="0"/>
      <dgm:spPr/>
    </dgm:pt>
    <dgm:pt modelId="{06BB9BAD-EC93-4B44-AAE1-242D4B56A4F2}" type="pres">
      <dgm:prSet presAssocID="{33E08336-19EF-4A47-B352-702CDB4D0B0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FA68C8-641C-480D-BE9B-A99AE8247DF6}" type="pres">
      <dgm:prSet presAssocID="{C6F42CDC-2130-4094-ABC1-DA5FF039EB22}" presName="sibTrans" presStyleCnt="0"/>
      <dgm:spPr/>
    </dgm:pt>
    <dgm:pt modelId="{FCD2765E-C7E1-4EE1-B5A3-9C0C47CC69AF}" type="pres">
      <dgm:prSet presAssocID="{6D5C878B-837A-4908-9975-DD813AB6F6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A1A1E1-2974-43CE-93DC-ABEE9D0735ED}" srcId="{FB6E2BEE-87F4-4E02-B0B9-768634F39436}" destId="{C5CFF558-F5F9-415E-8DB1-10B31D72C12A}" srcOrd="5" destOrd="0" parTransId="{4C0890CC-BF26-4857-8BF3-B950DEC2D7E3}" sibTransId="{007242D6-B2F8-4968-99AE-C74C140C1B17}"/>
    <dgm:cxn modelId="{BC064F1F-A857-4ADD-A081-930FE20ED570}" type="presOf" srcId="{AD51BA68-8942-4811-98E2-4D78F4466D96}" destId="{2B02E704-1209-4084-9F69-583850454A70}" srcOrd="0" destOrd="0" presId="urn:microsoft.com/office/officeart/2005/8/layout/default"/>
    <dgm:cxn modelId="{E71FF2FE-F842-44C8-B57A-E95FA6AB386E}" srcId="{FB6E2BEE-87F4-4E02-B0B9-768634F39436}" destId="{9E29B5EC-ED16-4949-AE29-42D87FFBAE82}" srcOrd="2" destOrd="0" parTransId="{C201212C-03FB-4AE5-ADAC-737F700907D8}" sibTransId="{247B3E17-A11F-4313-800F-F44976BF58CD}"/>
    <dgm:cxn modelId="{ED107DE1-675C-4C7C-91DE-A51BFBDA8AD8}" type="presOf" srcId="{FB6E2BEE-87F4-4E02-B0B9-768634F39436}" destId="{F60A972B-4968-4713-9E1A-1B7F86539985}" srcOrd="0" destOrd="0" presId="urn:microsoft.com/office/officeart/2005/8/layout/default"/>
    <dgm:cxn modelId="{9D44D92E-9B7F-4437-8AD1-9DF9A47173A6}" srcId="{FB6E2BEE-87F4-4E02-B0B9-768634F39436}" destId="{6122D5E3-08D1-43FA-9029-DAA30B6F205D}" srcOrd="0" destOrd="0" parTransId="{F0098A4F-70F4-4D10-911E-49B454BCCD64}" sibTransId="{26178344-9E44-42BC-B29B-E09683354A28}"/>
    <dgm:cxn modelId="{EDC04C6B-9584-4321-9457-C67F55208794}" type="presOf" srcId="{9D77FAF1-453E-4FD7-B9BE-B6A3F9B3EE67}" destId="{E4401589-9A53-444F-B815-1D8FD2035F24}" srcOrd="0" destOrd="0" presId="urn:microsoft.com/office/officeart/2005/8/layout/default"/>
    <dgm:cxn modelId="{086EA5E1-17F3-4DAE-BF2A-10A653C21549}" srcId="{FB6E2BEE-87F4-4E02-B0B9-768634F39436}" destId="{148157CC-896C-4129-BFE3-5D7E23E9960B}" srcOrd="4" destOrd="0" parTransId="{1C0F9C73-5796-4C0E-A66C-DA2EAD54B1D5}" sibTransId="{8DFE9548-277B-483E-A98D-5A7F34433BD2}"/>
    <dgm:cxn modelId="{55F94076-6374-4D4F-BEF7-EA39655B62E2}" srcId="{FB6E2BEE-87F4-4E02-B0B9-768634F39436}" destId="{1ECFBCC8-D202-422E-ADB0-B927EADD204C}" srcOrd="3" destOrd="0" parTransId="{C5B0FA59-A3D2-4D51-BEA0-0BB74E9E4922}" sibTransId="{CC5BECBD-526F-4B40-AF8D-820F39F3D56F}"/>
    <dgm:cxn modelId="{445A91E4-1B42-4ED5-9A4B-7492BFBF8EF8}" srcId="{FB6E2BEE-87F4-4E02-B0B9-768634F39436}" destId="{AD51BA68-8942-4811-98E2-4D78F4466D96}" srcOrd="6" destOrd="0" parTransId="{94ED0E9A-0AF5-4DC3-BE94-EB952A5952F6}" sibTransId="{F69F0670-195E-4896-A79C-184AC589556E}"/>
    <dgm:cxn modelId="{3B9C6403-4AAA-420D-AD94-860D35C29E57}" type="presOf" srcId="{9E29B5EC-ED16-4949-AE29-42D87FFBAE82}" destId="{036083EE-8E64-40D7-8589-C2484B43D2AB}" srcOrd="0" destOrd="0" presId="urn:microsoft.com/office/officeart/2005/8/layout/default"/>
    <dgm:cxn modelId="{0A021D2A-0386-4566-BEA6-1C4B714B1F4A}" type="presOf" srcId="{6D5C878B-837A-4908-9975-DD813AB6F606}" destId="{FCD2765E-C7E1-4EE1-B5A3-9C0C47CC69AF}" srcOrd="0" destOrd="0" presId="urn:microsoft.com/office/officeart/2005/8/layout/default"/>
    <dgm:cxn modelId="{AC27973A-7189-497F-9461-5CFA8082CE30}" type="presOf" srcId="{6122D5E3-08D1-43FA-9029-DAA30B6F205D}" destId="{C807BF9B-2B93-4494-83B0-F0324F4C597E}" srcOrd="0" destOrd="0" presId="urn:microsoft.com/office/officeart/2005/8/layout/default"/>
    <dgm:cxn modelId="{86766AD4-57BA-40E1-B9E6-1EB0D21703BC}" type="presOf" srcId="{1ECFBCC8-D202-422E-ADB0-B927EADD204C}" destId="{16FBF60B-41D1-43FF-A23B-50A8F429FCDA}" srcOrd="0" destOrd="0" presId="urn:microsoft.com/office/officeart/2005/8/layout/default"/>
    <dgm:cxn modelId="{39FAD831-1C6E-4186-AAE2-6D786B21B5B1}" type="presOf" srcId="{33E08336-19EF-4A47-B352-702CDB4D0B03}" destId="{06BB9BAD-EC93-4B44-AAE1-242D4B56A4F2}" srcOrd="0" destOrd="0" presId="urn:microsoft.com/office/officeart/2005/8/layout/default"/>
    <dgm:cxn modelId="{33F893F6-4D05-4F07-9273-E61289D7A050}" srcId="{FB6E2BEE-87F4-4E02-B0B9-768634F39436}" destId="{9D77FAF1-453E-4FD7-B9BE-B6A3F9B3EE67}" srcOrd="1" destOrd="0" parTransId="{9F5FAFB8-8645-47D3-A7D5-F1906E1674A5}" sibTransId="{A854B686-D77E-45EF-9C0B-FA8680053C6E}"/>
    <dgm:cxn modelId="{091D62C4-2175-42D0-B9DC-B8E152E4BCA4}" type="presOf" srcId="{C5CFF558-F5F9-415E-8DB1-10B31D72C12A}" destId="{2B72B56B-D0CA-4E2A-AE65-482F8E4E0099}" srcOrd="0" destOrd="0" presId="urn:microsoft.com/office/officeart/2005/8/layout/default"/>
    <dgm:cxn modelId="{F2E7B267-FB4F-4C7E-A927-DD3AAB9CC05A}" srcId="{FB6E2BEE-87F4-4E02-B0B9-768634F39436}" destId="{CDB9A867-E5A7-4B29-B487-DE0500162B3D}" srcOrd="7" destOrd="0" parTransId="{5B5E9D46-65C2-47FE-9F45-56335461F009}" sibTransId="{38D0A27A-4E24-445A-A95F-52EDA58187E5}"/>
    <dgm:cxn modelId="{48BCFB8E-2333-4BA6-9C73-9BD4EE8B367D}" type="presOf" srcId="{148157CC-896C-4129-BFE3-5D7E23E9960B}" destId="{3004ECF0-BA70-4DD1-8209-0FEE457C9116}" srcOrd="0" destOrd="0" presId="urn:microsoft.com/office/officeart/2005/8/layout/default"/>
    <dgm:cxn modelId="{DD018DC9-92E4-40DF-81CE-7D8AA305F955}" srcId="{FB6E2BEE-87F4-4E02-B0B9-768634F39436}" destId="{6D5C878B-837A-4908-9975-DD813AB6F606}" srcOrd="9" destOrd="0" parTransId="{640972F3-84E3-4C6A-858A-DE89DC5935AB}" sibTransId="{78CF01AA-C895-4C35-B5B8-59AC98638537}"/>
    <dgm:cxn modelId="{FADC6DA2-1C43-4BC6-A454-41A882249477}" type="presOf" srcId="{CDB9A867-E5A7-4B29-B487-DE0500162B3D}" destId="{613A6C2D-2C04-492A-90EF-7DE6FA40E22C}" srcOrd="0" destOrd="0" presId="urn:microsoft.com/office/officeart/2005/8/layout/default"/>
    <dgm:cxn modelId="{2FFA53C3-56DB-49A6-BE0C-9493DA6145F3}" srcId="{FB6E2BEE-87F4-4E02-B0B9-768634F39436}" destId="{33E08336-19EF-4A47-B352-702CDB4D0B03}" srcOrd="8" destOrd="0" parTransId="{3BE7DA7C-0A35-4F42-8398-4323C6CDD42C}" sibTransId="{C6F42CDC-2130-4094-ABC1-DA5FF039EB22}"/>
    <dgm:cxn modelId="{8E456547-E2A5-49BC-80AB-BA525D4DAF5F}" type="presParOf" srcId="{F60A972B-4968-4713-9E1A-1B7F86539985}" destId="{C807BF9B-2B93-4494-83B0-F0324F4C597E}" srcOrd="0" destOrd="0" presId="urn:microsoft.com/office/officeart/2005/8/layout/default"/>
    <dgm:cxn modelId="{402373DC-69D5-42A5-BA2D-3CD4D2EC0A9F}" type="presParOf" srcId="{F60A972B-4968-4713-9E1A-1B7F86539985}" destId="{8004D684-70A1-4998-B481-C944415FA3B1}" srcOrd="1" destOrd="0" presId="urn:microsoft.com/office/officeart/2005/8/layout/default"/>
    <dgm:cxn modelId="{2A7934E2-E5FB-4D9C-90DA-D5DD71A6C3AF}" type="presParOf" srcId="{F60A972B-4968-4713-9E1A-1B7F86539985}" destId="{E4401589-9A53-444F-B815-1D8FD2035F24}" srcOrd="2" destOrd="0" presId="urn:microsoft.com/office/officeart/2005/8/layout/default"/>
    <dgm:cxn modelId="{A179AA69-AA33-4E50-B6AD-BD307776ED7A}" type="presParOf" srcId="{F60A972B-4968-4713-9E1A-1B7F86539985}" destId="{73DC73B1-8E89-4F0D-B5DC-B77DABB53740}" srcOrd="3" destOrd="0" presId="urn:microsoft.com/office/officeart/2005/8/layout/default"/>
    <dgm:cxn modelId="{A3442580-EFB7-4E7A-A435-5FECE72466D8}" type="presParOf" srcId="{F60A972B-4968-4713-9E1A-1B7F86539985}" destId="{036083EE-8E64-40D7-8589-C2484B43D2AB}" srcOrd="4" destOrd="0" presId="urn:microsoft.com/office/officeart/2005/8/layout/default"/>
    <dgm:cxn modelId="{E9569488-C485-4678-B0AA-5BB2F45CAAD1}" type="presParOf" srcId="{F60A972B-4968-4713-9E1A-1B7F86539985}" destId="{65C50DFA-5F52-4632-8833-379749027208}" srcOrd="5" destOrd="0" presId="urn:microsoft.com/office/officeart/2005/8/layout/default"/>
    <dgm:cxn modelId="{5B32B72A-0AA5-4BAA-8AAC-6641AE4D2B68}" type="presParOf" srcId="{F60A972B-4968-4713-9E1A-1B7F86539985}" destId="{16FBF60B-41D1-43FF-A23B-50A8F429FCDA}" srcOrd="6" destOrd="0" presId="urn:microsoft.com/office/officeart/2005/8/layout/default"/>
    <dgm:cxn modelId="{A70E0932-BD83-4F59-BD2A-DB0CE246A8A4}" type="presParOf" srcId="{F60A972B-4968-4713-9E1A-1B7F86539985}" destId="{C3134B25-5B01-4D7E-BDE6-15404DBE12E3}" srcOrd="7" destOrd="0" presId="urn:microsoft.com/office/officeart/2005/8/layout/default"/>
    <dgm:cxn modelId="{838025C7-B684-4C30-9131-69FF5126E492}" type="presParOf" srcId="{F60A972B-4968-4713-9E1A-1B7F86539985}" destId="{3004ECF0-BA70-4DD1-8209-0FEE457C9116}" srcOrd="8" destOrd="0" presId="urn:microsoft.com/office/officeart/2005/8/layout/default"/>
    <dgm:cxn modelId="{A408A3D6-9846-4A5F-9735-84F87FAAB590}" type="presParOf" srcId="{F60A972B-4968-4713-9E1A-1B7F86539985}" destId="{D6F9A7C5-61B8-43BF-9C1E-2F2951B5B592}" srcOrd="9" destOrd="0" presId="urn:microsoft.com/office/officeart/2005/8/layout/default"/>
    <dgm:cxn modelId="{D798CB96-57FD-4C8A-AC3A-CAEB57BF4D03}" type="presParOf" srcId="{F60A972B-4968-4713-9E1A-1B7F86539985}" destId="{2B72B56B-D0CA-4E2A-AE65-482F8E4E0099}" srcOrd="10" destOrd="0" presId="urn:microsoft.com/office/officeart/2005/8/layout/default"/>
    <dgm:cxn modelId="{55FBBA05-832D-413D-A7BD-65BD9A7C2949}" type="presParOf" srcId="{F60A972B-4968-4713-9E1A-1B7F86539985}" destId="{44621059-BC68-44C6-AE05-EB1FCE07BDA6}" srcOrd="11" destOrd="0" presId="urn:microsoft.com/office/officeart/2005/8/layout/default"/>
    <dgm:cxn modelId="{C657BD45-8CF1-4FD1-BFA0-F6DAB4836010}" type="presParOf" srcId="{F60A972B-4968-4713-9E1A-1B7F86539985}" destId="{2B02E704-1209-4084-9F69-583850454A70}" srcOrd="12" destOrd="0" presId="urn:microsoft.com/office/officeart/2005/8/layout/default"/>
    <dgm:cxn modelId="{26E1F37B-6A0F-4359-BC56-65727FFB1834}" type="presParOf" srcId="{F60A972B-4968-4713-9E1A-1B7F86539985}" destId="{A74DB959-60CB-4E95-9D45-95D70CCD6388}" srcOrd="13" destOrd="0" presId="urn:microsoft.com/office/officeart/2005/8/layout/default"/>
    <dgm:cxn modelId="{5D29166A-A5A3-4AE3-AA90-7EA0EBBD5798}" type="presParOf" srcId="{F60A972B-4968-4713-9E1A-1B7F86539985}" destId="{613A6C2D-2C04-492A-90EF-7DE6FA40E22C}" srcOrd="14" destOrd="0" presId="urn:microsoft.com/office/officeart/2005/8/layout/default"/>
    <dgm:cxn modelId="{67452368-1C46-452E-891F-CF9E0FE8BED5}" type="presParOf" srcId="{F60A972B-4968-4713-9E1A-1B7F86539985}" destId="{A4EA76FB-DE2A-4580-BDF9-4A449EC75525}" srcOrd="15" destOrd="0" presId="urn:microsoft.com/office/officeart/2005/8/layout/default"/>
    <dgm:cxn modelId="{8124E68F-C96B-443B-952F-DEFC01B28B8F}" type="presParOf" srcId="{F60A972B-4968-4713-9E1A-1B7F86539985}" destId="{06BB9BAD-EC93-4B44-AAE1-242D4B56A4F2}" srcOrd="16" destOrd="0" presId="urn:microsoft.com/office/officeart/2005/8/layout/default"/>
    <dgm:cxn modelId="{3A7C8A3C-C53F-4E29-8393-E3F581498316}" type="presParOf" srcId="{F60A972B-4968-4713-9E1A-1B7F86539985}" destId="{E0FA68C8-641C-480D-BE9B-A99AE8247DF6}" srcOrd="17" destOrd="0" presId="urn:microsoft.com/office/officeart/2005/8/layout/default"/>
    <dgm:cxn modelId="{248C2F7E-3B4D-490C-8313-4BEA3506465A}" type="presParOf" srcId="{F60A972B-4968-4713-9E1A-1B7F86539985}" destId="{FCD2765E-C7E1-4EE1-B5A3-9C0C47CC69A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71B56-238C-4844-AA1F-8A5F03740A34}">
      <dsp:nvSpPr>
        <dsp:cNvPr id="0" name=""/>
        <dsp:cNvSpPr/>
      </dsp:nvSpPr>
      <dsp:spPr>
        <a:xfrm>
          <a:off x="2173025" y="3701302"/>
          <a:ext cx="133319" cy="1333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7F504-B682-4B77-A5DE-05B02A1899EC}">
      <dsp:nvSpPr>
        <dsp:cNvPr id="0" name=""/>
        <dsp:cNvSpPr/>
      </dsp:nvSpPr>
      <dsp:spPr>
        <a:xfrm>
          <a:off x="1922023" y="3822159"/>
          <a:ext cx="133319" cy="133319"/>
        </a:xfrm>
        <a:prstGeom prst="ellipse">
          <a:avLst/>
        </a:prstGeom>
        <a:solidFill>
          <a:schemeClr val="accent2">
            <a:hueOff val="-131473"/>
            <a:satOff val="-902"/>
            <a:lumOff val="463"/>
            <a:alphaOff val="0"/>
          </a:schemeClr>
        </a:solidFill>
        <a:ln w="19050" cap="flat" cmpd="sng" algn="ctr">
          <a:solidFill>
            <a:schemeClr val="accent2">
              <a:hueOff val="-131473"/>
              <a:satOff val="-902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F176-D62D-4F56-B85C-3FB10B2B1D66}">
      <dsp:nvSpPr>
        <dsp:cNvPr id="0" name=""/>
        <dsp:cNvSpPr/>
      </dsp:nvSpPr>
      <dsp:spPr>
        <a:xfrm>
          <a:off x="1659498" y="3917622"/>
          <a:ext cx="133319" cy="133319"/>
        </a:xfrm>
        <a:prstGeom prst="ellipse">
          <a:avLst/>
        </a:prstGeom>
        <a:solidFill>
          <a:schemeClr val="accent2">
            <a:hueOff val="-262945"/>
            <a:satOff val="-1804"/>
            <a:lumOff val="927"/>
            <a:alphaOff val="0"/>
          </a:schemeClr>
        </a:solidFill>
        <a:ln w="19050" cap="flat" cmpd="sng" algn="ctr">
          <a:solidFill>
            <a:schemeClr val="accent2">
              <a:hueOff val="-262945"/>
              <a:satOff val="-1804"/>
              <a:lumOff val="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82143-E9DB-416D-83B0-4D4537E607B7}">
      <dsp:nvSpPr>
        <dsp:cNvPr id="0" name=""/>
        <dsp:cNvSpPr/>
      </dsp:nvSpPr>
      <dsp:spPr>
        <a:xfrm>
          <a:off x="3377839" y="2302270"/>
          <a:ext cx="133319" cy="133319"/>
        </a:xfrm>
        <a:prstGeom prst="ellipse">
          <a:avLst/>
        </a:prstGeom>
        <a:solidFill>
          <a:schemeClr val="accent2">
            <a:hueOff val="-394418"/>
            <a:satOff val="-2707"/>
            <a:lumOff val="1390"/>
            <a:alphaOff val="0"/>
          </a:schemeClr>
        </a:solidFill>
        <a:ln w="19050" cap="flat" cmpd="sng" algn="ctr">
          <a:solidFill>
            <a:schemeClr val="accent2">
              <a:hueOff val="-394418"/>
              <a:satOff val="-2707"/>
              <a:lumOff val="1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4EFA6-1D56-467C-8FA5-A351AEA30F60}">
      <dsp:nvSpPr>
        <dsp:cNvPr id="0" name=""/>
        <dsp:cNvSpPr/>
      </dsp:nvSpPr>
      <dsp:spPr>
        <a:xfrm>
          <a:off x="3277438" y="2548217"/>
          <a:ext cx="133319" cy="133319"/>
        </a:xfrm>
        <a:prstGeom prst="ellipse">
          <a:avLst/>
        </a:prstGeom>
        <a:solidFill>
          <a:schemeClr val="accent2">
            <a:hueOff val="-525891"/>
            <a:satOff val="-3609"/>
            <a:lumOff val="1854"/>
            <a:alphaOff val="0"/>
          </a:schemeClr>
        </a:solidFill>
        <a:ln w="19050" cap="flat" cmpd="sng" algn="ctr">
          <a:solidFill>
            <a:schemeClr val="accent2">
              <a:hueOff val="-525891"/>
              <a:satOff val="-3609"/>
              <a:lumOff val="18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42B3-7A66-42F8-9ED5-F2AF4D0FA397}">
      <dsp:nvSpPr>
        <dsp:cNvPr id="0" name=""/>
        <dsp:cNvSpPr/>
      </dsp:nvSpPr>
      <dsp:spPr>
        <a:xfrm>
          <a:off x="3205840" y="450845"/>
          <a:ext cx="133319" cy="133319"/>
        </a:xfrm>
        <a:prstGeom prst="ellipse">
          <a:avLst/>
        </a:prstGeom>
        <a:solidFill>
          <a:schemeClr val="accent2">
            <a:hueOff val="-657364"/>
            <a:satOff val="-4511"/>
            <a:lumOff val="2317"/>
            <a:alphaOff val="0"/>
          </a:schemeClr>
        </a:solidFill>
        <a:ln w="19050" cap="flat" cmpd="sng" algn="ctr">
          <a:solidFill>
            <a:schemeClr val="accent2">
              <a:hueOff val="-657364"/>
              <a:satOff val="-4511"/>
              <a:lumOff val="2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4435-9222-4BD0-A965-8BB28DACFEDC}">
      <dsp:nvSpPr>
        <dsp:cNvPr id="0" name=""/>
        <dsp:cNvSpPr/>
      </dsp:nvSpPr>
      <dsp:spPr>
        <a:xfrm>
          <a:off x="3390183" y="333279"/>
          <a:ext cx="133319" cy="133319"/>
        </a:xfrm>
        <a:prstGeom prst="ellipse">
          <a:avLst/>
        </a:prstGeom>
        <a:solidFill>
          <a:schemeClr val="accent2">
            <a:hueOff val="-788836"/>
            <a:satOff val="-5413"/>
            <a:lumOff val="2781"/>
            <a:alphaOff val="0"/>
          </a:schemeClr>
        </a:solidFill>
        <a:ln w="19050" cap="flat" cmpd="sng" algn="ctr">
          <a:solidFill>
            <a:schemeClr val="accent2">
              <a:hueOff val="-788836"/>
              <a:satOff val="-5413"/>
              <a:lumOff val="2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3705-F7E4-4B8F-B6F8-C421EF4A1FDB}">
      <dsp:nvSpPr>
        <dsp:cNvPr id="0" name=""/>
        <dsp:cNvSpPr/>
      </dsp:nvSpPr>
      <dsp:spPr>
        <a:xfrm>
          <a:off x="3575349" y="215713"/>
          <a:ext cx="133319" cy="133319"/>
        </a:xfrm>
        <a:prstGeom prst="ellipse">
          <a:avLst/>
        </a:prstGeom>
        <a:solidFill>
          <a:schemeClr val="accent2">
            <a:hueOff val="-920309"/>
            <a:satOff val="-6315"/>
            <a:lumOff val="3244"/>
            <a:alphaOff val="0"/>
          </a:schemeClr>
        </a:solidFill>
        <a:ln w="19050" cap="flat" cmpd="sng" algn="ctr">
          <a:solidFill>
            <a:schemeClr val="accent2">
              <a:hueOff val="-920309"/>
              <a:satOff val="-6315"/>
              <a:lumOff val="3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36AA-65C8-4ECB-BDAB-697B49EFBE2C}">
      <dsp:nvSpPr>
        <dsp:cNvPr id="0" name=""/>
        <dsp:cNvSpPr/>
      </dsp:nvSpPr>
      <dsp:spPr>
        <a:xfrm>
          <a:off x="3760515" y="333279"/>
          <a:ext cx="133319" cy="133319"/>
        </a:xfrm>
        <a:prstGeom prst="ellipse">
          <a:avLst/>
        </a:prstGeom>
        <a:solidFill>
          <a:schemeClr val="accent2">
            <a:hueOff val="-1051782"/>
            <a:satOff val="-7217"/>
            <a:lumOff val="3708"/>
            <a:alphaOff val="0"/>
          </a:schemeClr>
        </a:solidFill>
        <a:ln w="19050" cap="flat" cmpd="sng" algn="ctr">
          <a:solidFill>
            <a:schemeClr val="accent2">
              <a:hueOff val="-1051782"/>
              <a:satOff val="-7217"/>
              <a:lumOff val="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E512E-6BEF-4DFA-97D5-5AC57BD5AE7F}">
      <dsp:nvSpPr>
        <dsp:cNvPr id="0" name=""/>
        <dsp:cNvSpPr/>
      </dsp:nvSpPr>
      <dsp:spPr>
        <a:xfrm>
          <a:off x="3945681" y="450845"/>
          <a:ext cx="133319" cy="133319"/>
        </a:xfrm>
        <a:prstGeom prst="ellipse">
          <a:avLst/>
        </a:prstGeom>
        <a:solidFill>
          <a:schemeClr val="accent2">
            <a:hueOff val="-1183255"/>
            <a:satOff val="-8120"/>
            <a:lumOff val="4171"/>
            <a:alphaOff val="0"/>
          </a:schemeClr>
        </a:solidFill>
        <a:ln w="19050" cap="flat" cmpd="sng" algn="ctr">
          <a:solidFill>
            <a:schemeClr val="accent2">
              <a:hueOff val="-1183255"/>
              <a:satOff val="-8120"/>
              <a:lumOff val="4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965DA-656A-4348-9F26-09AFE380EF63}">
      <dsp:nvSpPr>
        <dsp:cNvPr id="0" name=""/>
        <dsp:cNvSpPr/>
      </dsp:nvSpPr>
      <dsp:spPr>
        <a:xfrm>
          <a:off x="3575349" y="463542"/>
          <a:ext cx="133319" cy="133319"/>
        </a:xfrm>
        <a:prstGeom prst="ellipse">
          <a:avLst/>
        </a:prstGeom>
        <a:solidFill>
          <a:schemeClr val="accent2">
            <a:hueOff val="-1314727"/>
            <a:satOff val="-9022"/>
            <a:lumOff val="4635"/>
            <a:alphaOff val="0"/>
          </a:schemeClr>
        </a:solidFill>
        <a:ln w="19050" cap="flat" cmpd="sng" algn="ctr">
          <a:solidFill>
            <a:schemeClr val="accent2">
              <a:hueOff val="-1314727"/>
              <a:satOff val="-9022"/>
              <a:lumOff val="4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CA95F-07C8-42F4-B667-E1B4D8F0C332}">
      <dsp:nvSpPr>
        <dsp:cNvPr id="0" name=""/>
        <dsp:cNvSpPr/>
      </dsp:nvSpPr>
      <dsp:spPr>
        <a:xfrm>
          <a:off x="3575349" y="711841"/>
          <a:ext cx="133319" cy="133319"/>
        </a:xfrm>
        <a:prstGeom prst="ellips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BB131-4444-4E71-BF6A-9A9CDB9757E7}">
      <dsp:nvSpPr>
        <dsp:cNvPr id="0" name=""/>
        <dsp:cNvSpPr/>
      </dsp:nvSpPr>
      <dsp:spPr>
        <a:xfrm>
          <a:off x="1010183" y="4222235"/>
          <a:ext cx="2872953" cy="7702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108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3G</a:t>
          </a:r>
          <a:endParaRPr lang="zh-TW" sz="3300" kern="1200"/>
        </a:p>
      </dsp:txBody>
      <dsp:txXfrm>
        <a:off x="1047785" y="4259837"/>
        <a:ext cx="2797749" cy="695086"/>
      </dsp:txXfrm>
    </dsp:sp>
    <dsp:sp modelId="{6166C4EB-0D6E-449B-9A93-F52A71E68CC4}">
      <dsp:nvSpPr>
        <dsp:cNvPr id="0" name=""/>
        <dsp:cNvSpPr/>
      </dsp:nvSpPr>
      <dsp:spPr>
        <a:xfrm>
          <a:off x="3883136" y="4222235"/>
          <a:ext cx="4132905" cy="7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58420" bIns="584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2001</a:t>
          </a:r>
          <a:r>
            <a:rPr lang="zh-TW" altLang="en-US" sz="1800" b="1" kern="1200" dirty="0" smtClean="0"/>
            <a:t>年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/>
            <a:t>384 Kbps</a:t>
          </a:r>
          <a:endParaRPr lang="zh-TW" sz="1800" kern="1200"/>
        </a:p>
      </dsp:txBody>
      <dsp:txXfrm>
        <a:off x="3883136" y="4222235"/>
        <a:ext cx="4132905" cy="770290"/>
      </dsp:txXfrm>
    </dsp:sp>
    <dsp:sp modelId="{16D2B71A-C9AF-49A6-A0EA-4F24F5A16DF2}">
      <dsp:nvSpPr>
        <dsp:cNvPr id="0" name=""/>
        <dsp:cNvSpPr/>
      </dsp:nvSpPr>
      <dsp:spPr>
        <a:xfrm>
          <a:off x="213558" y="3445831"/>
          <a:ext cx="1331549" cy="13317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A391E-06D0-4EDC-9897-6DF9F10541FA}">
      <dsp:nvSpPr>
        <dsp:cNvPr id="0" name=""/>
        <dsp:cNvSpPr/>
      </dsp:nvSpPr>
      <dsp:spPr>
        <a:xfrm>
          <a:off x="2857728" y="3221986"/>
          <a:ext cx="2872953" cy="770290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108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4G</a:t>
          </a:r>
          <a:endParaRPr lang="zh-TW" sz="3300" kern="1200"/>
        </a:p>
      </dsp:txBody>
      <dsp:txXfrm>
        <a:off x="2895330" y="3259588"/>
        <a:ext cx="2797749" cy="695086"/>
      </dsp:txXfrm>
    </dsp:sp>
    <dsp:sp modelId="{B2FFFE24-E8FE-4FF9-B6BD-A88A211D28D4}">
      <dsp:nvSpPr>
        <dsp:cNvPr id="0" name=""/>
        <dsp:cNvSpPr/>
      </dsp:nvSpPr>
      <dsp:spPr>
        <a:xfrm>
          <a:off x="5730681" y="3221986"/>
          <a:ext cx="2285359" cy="7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58420" bIns="584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2009</a:t>
          </a:r>
          <a:r>
            <a:rPr lang="zh-TW" altLang="en-US" sz="1800" b="1" kern="1200" dirty="0" smtClean="0"/>
            <a:t>年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/>
            <a:t>100 Mbps</a:t>
          </a:r>
          <a:endParaRPr lang="zh-TW" sz="1800" kern="1200"/>
        </a:p>
      </dsp:txBody>
      <dsp:txXfrm>
        <a:off x="5730681" y="3221986"/>
        <a:ext cx="2285359" cy="770290"/>
      </dsp:txXfrm>
    </dsp:sp>
    <dsp:sp modelId="{0DAF32F3-BD37-4BB3-B85F-A6B8D7AE37A7}">
      <dsp:nvSpPr>
        <dsp:cNvPr id="0" name=""/>
        <dsp:cNvSpPr/>
      </dsp:nvSpPr>
      <dsp:spPr>
        <a:xfrm>
          <a:off x="2061103" y="2445582"/>
          <a:ext cx="1331549" cy="13317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11AE1-F558-420B-9113-0680FD6900F2}">
      <dsp:nvSpPr>
        <dsp:cNvPr id="0" name=""/>
        <dsp:cNvSpPr/>
      </dsp:nvSpPr>
      <dsp:spPr>
        <a:xfrm>
          <a:off x="3706200" y="1704918"/>
          <a:ext cx="2872953" cy="77029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108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5G</a:t>
          </a:r>
          <a:endParaRPr lang="zh-TW" sz="3300" kern="1200"/>
        </a:p>
      </dsp:txBody>
      <dsp:txXfrm>
        <a:off x="3743802" y="1742520"/>
        <a:ext cx="2797749" cy="695086"/>
      </dsp:txXfrm>
    </dsp:sp>
    <dsp:sp modelId="{64F848BF-C5E5-4FB2-BC05-7D684045E435}">
      <dsp:nvSpPr>
        <dsp:cNvPr id="0" name=""/>
        <dsp:cNvSpPr/>
      </dsp:nvSpPr>
      <dsp:spPr>
        <a:xfrm>
          <a:off x="6579153" y="1704918"/>
          <a:ext cx="1436888" cy="7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58420" bIns="584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2020</a:t>
          </a:r>
          <a:r>
            <a:rPr lang="zh-TW" altLang="en-US" sz="1800" b="1" kern="1200" dirty="0" smtClean="0"/>
            <a:t>年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10 </a:t>
          </a:r>
          <a:r>
            <a:rPr lang="en-US" sz="1800" b="1" kern="1200" dirty="0" err="1" smtClean="0">
              <a:solidFill>
                <a:srgbClr val="FF0000"/>
              </a:solidFill>
            </a:rPr>
            <a:t>Gbps</a:t>
          </a:r>
          <a:endParaRPr lang="zh-TW" sz="1800" kern="1200" dirty="0">
            <a:solidFill>
              <a:srgbClr val="FF0000"/>
            </a:solidFill>
          </a:endParaRPr>
        </a:p>
      </dsp:txBody>
      <dsp:txXfrm>
        <a:off x="6579153" y="1704918"/>
        <a:ext cx="1436888" cy="770290"/>
      </dsp:txXfrm>
    </dsp:sp>
    <dsp:sp modelId="{1B2CAEA8-A2FE-4E3A-87C3-95D04D28A1F0}">
      <dsp:nvSpPr>
        <dsp:cNvPr id="0" name=""/>
        <dsp:cNvSpPr/>
      </dsp:nvSpPr>
      <dsp:spPr>
        <a:xfrm>
          <a:off x="2909575" y="928514"/>
          <a:ext cx="1331549" cy="13317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7BF9B-2B93-4494-83B0-F0324F4C597E}">
      <dsp:nvSpPr>
        <dsp:cNvPr id="0" name=""/>
        <dsp:cNvSpPr/>
      </dsp:nvSpPr>
      <dsp:spPr>
        <a:xfrm>
          <a:off x="0" y="326422"/>
          <a:ext cx="1758427" cy="10550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大數據</a:t>
          </a:r>
          <a:endParaRPr lang="zh-TW" sz="3000" kern="1200"/>
        </a:p>
      </dsp:txBody>
      <dsp:txXfrm>
        <a:off x="0" y="326422"/>
        <a:ext cx="1758427" cy="1055056"/>
      </dsp:txXfrm>
    </dsp:sp>
    <dsp:sp modelId="{E4401589-9A53-444F-B815-1D8FD2035F24}">
      <dsp:nvSpPr>
        <dsp:cNvPr id="0" name=""/>
        <dsp:cNvSpPr/>
      </dsp:nvSpPr>
      <dsp:spPr>
        <a:xfrm>
          <a:off x="1934270" y="326422"/>
          <a:ext cx="1758427" cy="10550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人工智慧</a:t>
          </a:r>
          <a:endParaRPr lang="zh-TW" sz="3000" kern="1200"/>
        </a:p>
      </dsp:txBody>
      <dsp:txXfrm>
        <a:off x="1934270" y="326422"/>
        <a:ext cx="1758427" cy="1055056"/>
      </dsp:txXfrm>
    </dsp:sp>
    <dsp:sp modelId="{036083EE-8E64-40D7-8589-C2484B43D2AB}">
      <dsp:nvSpPr>
        <dsp:cNvPr id="0" name=""/>
        <dsp:cNvSpPr/>
      </dsp:nvSpPr>
      <dsp:spPr>
        <a:xfrm>
          <a:off x="3868540" y="326422"/>
          <a:ext cx="1758427" cy="10550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物聯網</a:t>
          </a:r>
          <a:endParaRPr lang="zh-TW" sz="3000" kern="1200"/>
        </a:p>
      </dsp:txBody>
      <dsp:txXfrm>
        <a:off x="3868540" y="326422"/>
        <a:ext cx="1758427" cy="1055056"/>
      </dsp:txXfrm>
    </dsp:sp>
    <dsp:sp modelId="{16FBF60B-41D1-43FF-A23B-50A8F429FCDA}">
      <dsp:nvSpPr>
        <dsp:cNvPr id="0" name=""/>
        <dsp:cNvSpPr/>
      </dsp:nvSpPr>
      <dsp:spPr>
        <a:xfrm>
          <a:off x="0" y="1557322"/>
          <a:ext cx="1758427" cy="10550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工業</a:t>
          </a:r>
          <a:r>
            <a:rPr lang="en-US" sz="3000" b="1" kern="1200" smtClean="0"/>
            <a:t>4.0</a:t>
          </a:r>
          <a:endParaRPr lang="zh-TW" sz="3000" kern="1200"/>
        </a:p>
      </dsp:txBody>
      <dsp:txXfrm>
        <a:off x="0" y="1557322"/>
        <a:ext cx="1758427" cy="1055056"/>
      </dsp:txXfrm>
    </dsp:sp>
    <dsp:sp modelId="{3004ECF0-BA70-4DD1-8209-0FEE457C9116}">
      <dsp:nvSpPr>
        <dsp:cNvPr id="0" name=""/>
        <dsp:cNvSpPr/>
      </dsp:nvSpPr>
      <dsp:spPr>
        <a:xfrm>
          <a:off x="1934270" y="1557322"/>
          <a:ext cx="1758427" cy="10550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智慧住宅</a:t>
          </a:r>
          <a:endParaRPr lang="zh-TW" sz="3000" kern="1200"/>
        </a:p>
      </dsp:txBody>
      <dsp:txXfrm>
        <a:off x="1934270" y="1557322"/>
        <a:ext cx="1758427" cy="1055056"/>
      </dsp:txXfrm>
    </dsp:sp>
    <dsp:sp modelId="{2B72B56B-D0CA-4E2A-AE65-482F8E4E0099}">
      <dsp:nvSpPr>
        <dsp:cNvPr id="0" name=""/>
        <dsp:cNvSpPr/>
      </dsp:nvSpPr>
      <dsp:spPr>
        <a:xfrm>
          <a:off x="3868540" y="1557322"/>
          <a:ext cx="1758427" cy="10550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自駕車</a:t>
          </a:r>
          <a:endParaRPr lang="zh-TW" sz="3000" kern="1200"/>
        </a:p>
      </dsp:txBody>
      <dsp:txXfrm>
        <a:off x="3868540" y="1557322"/>
        <a:ext cx="1758427" cy="1055056"/>
      </dsp:txXfrm>
    </dsp:sp>
    <dsp:sp modelId="{2B02E704-1209-4084-9F69-583850454A70}">
      <dsp:nvSpPr>
        <dsp:cNvPr id="0" name=""/>
        <dsp:cNvSpPr/>
      </dsp:nvSpPr>
      <dsp:spPr>
        <a:xfrm>
          <a:off x="0" y="2788221"/>
          <a:ext cx="1758427" cy="10550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智慧城市</a:t>
          </a:r>
          <a:endParaRPr lang="zh-TW" sz="3000" kern="1200"/>
        </a:p>
      </dsp:txBody>
      <dsp:txXfrm>
        <a:off x="0" y="2788221"/>
        <a:ext cx="1758427" cy="1055056"/>
      </dsp:txXfrm>
    </dsp:sp>
    <dsp:sp modelId="{613A6C2D-2C04-492A-90EF-7DE6FA40E22C}">
      <dsp:nvSpPr>
        <dsp:cNvPr id="0" name=""/>
        <dsp:cNvSpPr/>
      </dsp:nvSpPr>
      <dsp:spPr>
        <a:xfrm>
          <a:off x="1934270" y="2788221"/>
          <a:ext cx="1758427" cy="10550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smtClean="0"/>
            <a:t>智慧醫療</a:t>
          </a:r>
          <a:endParaRPr lang="zh-TW" sz="3000" kern="1200"/>
        </a:p>
      </dsp:txBody>
      <dsp:txXfrm>
        <a:off x="1934270" y="2788221"/>
        <a:ext cx="1758427" cy="1055056"/>
      </dsp:txXfrm>
    </dsp:sp>
    <dsp:sp modelId="{06BB9BAD-EC93-4B44-AAE1-242D4B56A4F2}">
      <dsp:nvSpPr>
        <dsp:cNvPr id="0" name=""/>
        <dsp:cNvSpPr/>
      </dsp:nvSpPr>
      <dsp:spPr>
        <a:xfrm>
          <a:off x="3868540" y="2788221"/>
          <a:ext cx="1758427" cy="10550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VR</a:t>
          </a:r>
          <a:endParaRPr lang="zh-TW" sz="3000" kern="1200"/>
        </a:p>
      </dsp:txBody>
      <dsp:txXfrm>
        <a:off x="3868540" y="2788221"/>
        <a:ext cx="1758427" cy="1055056"/>
      </dsp:txXfrm>
    </dsp:sp>
    <dsp:sp modelId="{FCD2765E-C7E1-4EE1-B5A3-9C0C47CC69AF}">
      <dsp:nvSpPr>
        <dsp:cNvPr id="0" name=""/>
        <dsp:cNvSpPr/>
      </dsp:nvSpPr>
      <dsp:spPr>
        <a:xfrm>
          <a:off x="1934270" y="4019120"/>
          <a:ext cx="1758427" cy="10550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AR</a:t>
          </a:r>
          <a:endParaRPr lang="zh-TW" sz="3000" kern="1200"/>
        </a:p>
      </dsp:txBody>
      <dsp:txXfrm>
        <a:off x="1934270" y="4019120"/>
        <a:ext cx="1758427" cy="105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5610-1419-4435-89B8-2F0F7187C38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C5EC-A927-4675-813E-D08BED857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39752" cy="6885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68083" y="0"/>
            <a:ext cx="2339752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36166" y="0"/>
            <a:ext cx="2339752" cy="6885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804248" y="5206"/>
            <a:ext cx="2339752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93096"/>
            <a:ext cx="9144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0070C0"/>
                </a:solidFill>
                <a:effectLst/>
              </a:rPr>
              <a:t>全華</a:t>
            </a:r>
            <a:r>
              <a:rPr lang="zh-TW" altLang="en-US" sz="8000" b="1" dirty="0" smtClean="0">
                <a:solidFill>
                  <a:schemeClr val="tx1"/>
                </a:solidFill>
                <a:effectLst/>
              </a:rPr>
              <a:t>科技新知報</a:t>
            </a:r>
            <a:endParaRPr lang="zh-TW" altLang="en-US" sz="8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7002016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chemeClr val="bg1"/>
                </a:solidFill>
              </a:rPr>
              <a:t>4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月號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481778" y="1268760"/>
            <a:ext cx="8108776" cy="2659360"/>
            <a:chOff x="490736" y="1124744"/>
            <a:chExt cx="8108776" cy="2659360"/>
          </a:xfrm>
        </p:grpSpPr>
        <p:pic>
          <p:nvPicPr>
            <p:cNvPr id="1027" name="Picture 3" descr="G:\王小桃備份\我的圖庫\小圖示\icon02-128x128\wi_fi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8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:\王小桃備份\我的圖庫\小圖示\icon02-128x128\worl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王小桃備份\我的圖庫\小圖示\icon02-128x128\lik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4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王小桃備份\我的圖庫\小圖示\icon02-128x128\cloud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G:\王小桃備份\我的圖庫\小圖示\icon02-128x128\network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:\王小桃備份\我的圖庫\小圖示\icon02-128x128\zoom_in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王小桃備份\我的圖庫\小圖示\icon02-128x128\map_pin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9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:\王小桃備份\我的圖庫\小圖示\icon02-128x128\monitor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1872208"/>
          </a:xfrm>
        </p:spPr>
        <p:txBody>
          <a:bodyPr anchor="b">
            <a:noAutofit/>
          </a:bodyPr>
          <a:lstStyle>
            <a:lvl1pPr algn="ctr">
              <a:defRPr sz="66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G:\王小桃備份\我的圖庫\小圖示\120-Cute-Social-Icons\128\youtube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王小桃備份\我的圖庫\小圖示\120-Cute-Social-Icons\128\Technorati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92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王小桃備份\我的圖庫\小圖示\120-Cute-Social-Icons\128\Twitter-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46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王小桃備份\我的圖庫\小圖示\120-Cute-Social-Icons\128\RSS-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00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王小桃備份\我的圖庫\小圖示\120-Cute-Social-Icons\128\Android-Ic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54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王小桃備份\我的圖庫\小圖示\120-Cute-Social-Icons\128\Buddypress-Ico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0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全華．科技新知報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E8F15C64-498A-45B7-91EB-3ADAEDD4E7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 spc="-100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QLY-WIkb0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1_c2KGtZP64" TargetMode="External"/><Relationship Id="rId7" Type="http://schemas.openxmlformats.org/officeDocument/2006/relationships/hyperlink" Target="https://www.youtube.com/watch?v=C2X-Saudq_A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 smtClean="0"/>
              <a:t>產品：汽車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西班牙喜悅汽車（</a:t>
            </a:r>
            <a:r>
              <a:rPr lang="en-US" altLang="zh-TW" dirty="0"/>
              <a:t>SEAT</a:t>
            </a:r>
            <a:r>
              <a:rPr lang="zh-TW" altLang="en-US" dirty="0" smtClean="0"/>
              <a:t>）發表</a:t>
            </a:r>
            <a:r>
              <a:rPr lang="zh-TW" altLang="en-US" dirty="0"/>
              <a:t>號稱歐洲第一輛</a:t>
            </a:r>
            <a:r>
              <a:rPr lang="en-US" altLang="zh-TW" dirty="0"/>
              <a:t>5G</a:t>
            </a:r>
            <a:r>
              <a:rPr lang="zh-TW" altLang="en-US" dirty="0"/>
              <a:t>概念</a:t>
            </a:r>
            <a:r>
              <a:rPr lang="zh-TW" altLang="en-US" dirty="0" smtClean="0"/>
              <a:t>車。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20888"/>
            <a:ext cx="4464496" cy="3271871"/>
          </a:xfrm>
          <a:prstGeom prst="roundRect">
            <a:avLst>
              <a:gd name="adj" fmla="val 9752"/>
            </a:avLst>
          </a:prstGeom>
        </p:spPr>
      </p:pic>
    </p:spTree>
    <p:extLst>
      <p:ext uri="{BB962C8B-B14F-4D97-AF65-F5344CB8AC3E}">
        <p14:creationId xmlns:p14="http://schemas.microsoft.com/office/powerpoint/2010/main" val="29841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科技新聞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8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Apple</a:t>
            </a:r>
            <a:r>
              <a:rPr lang="zh-TW" altLang="en-US" dirty="0" smtClean="0"/>
              <a:t>推出</a:t>
            </a:r>
            <a:r>
              <a:rPr lang="zh-TW" altLang="en-US" dirty="0" smtClean="0"/>
              <a:t>信用卡囉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Apple </a:t>
            </a:r>
            <a:r>
              <a:rPr lang="en-US" altLang="zh-TW" dirty="0" smtClean="0"/>
              <a:t>Card</a:t>
            </a:r>
            <a:r>
              <a:rPr lang="zh-TW" altLang="en-US" dirty="0" smtClean="0"/>
              <a:t>與</a:t>
            </a:r>
            <a:r>
              <a:rPr lang="en-US" altLang="zh-TW" dirty="0" smtClean="0"/>
              <a:t>Apple Pay</a:t>
            </a:r>
            <a:r>
              <a:rPr lang="zh-TW" altLang="en-US" dirty="0" smtClean="0"/>
              <a:t>深度</a:t>
            </a:r>
            <a:r>
              <a:rPr lang="zh-TW" altLang="en-US" dirty="0"/>
              <a:t>整合，可以直接在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內</a:t>
            </a:r>
            <a:r>
              <a:rPr lang="zh-TW" altLang="en-US" dirty="0"/>
              <a:t>申請，另外針對不能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Apple Pay</a:t>
            </a:r>
            <a:r>
              <a:rPr lang="zh-TW" altLang="en-US" dirty="0" smtClean="0"/>
              <a:t>的</a:t>
            </a:r>
            <a:r>
              <a:rPr lang="zh-TW" altLang="en-US" dirty="0"/>
              <a:t>店家，也有實體卡可刷。</a:t>
            </a:r>
            <a:endParaRPr lang="en-US" altLang="zh-TW" dirty="0" smtClean="0"/>
          </a:p>
          <a:p>
            <a:r>
              <a:rPr lang="en-US" altLang="zh-TW" dirty="0" smtClean="0"/>
              <a:t>Apple Card</a:t>
            </a:r>
            <a:r>
              <a:rPr lang="zh-TW" altLang="en-US" dirty="0" smtClean="0"/>
              <a:t>與</a:t>
            </a:r>
            <a:r>
              <a:rPr lang="zh-TW" altLang="en-US" dirty="0"/>
              <a:t>高盛和萬事達卡合作發行，強調安全與透明，可以清楚地自動記帳，用機器學習把商店代號轉換成使用者看得懂的商店，並且自動分門別類，消費地點也</a:t>
            </a:r>
            <a:r>
              <a:rPr lang="zh-TW" altLang="en-US" dirty="0" smtClean="0"/>
              <a:t>整合</a:t>
            </a:r>
            <a:r>
              <a:rPr lang="en-US" altLang="zh-TW" dirty="0" smtClean="0"/>
              <a:t>Apple </a:t>
            </a:r>
            <a:r>
              <a:rPr lang="en-US" altLang="zh-TW" dirty="0"/>
              <a:t>Maps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437112"/>
            <a:ext cx="3048264" cy="2270957"/>
          </a:xfrm>
          <a:prstGeom prst="roundRect">
            <a:avLst>
              <a:gd name="adj" fmla="val 7950"/>
            </a:avLst>
          </a:prstGeom>
        </p:spPr>
      </p:pic>
    </p:spTree>
    <p:extLst>
      <p:ext uri="{BB962C8B-B14F-4D97-AF65-F5344CB8AC3E}">
        <p14:creationId xmlns:p14="http://schemas.microsoft.com/office/powerpoint/2010/main" val="3212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Apple</a:t>
            </a:r>
            <a:r>
              <a:rPr lang="zh-TW" altLang="en-US" dirty="0" smtClean="0"/>
              <a:t>原</a:t>
            </a:r>
            <a:r>
              <a:rPr lang="zh-TW" altLang="en-US" dirty="0"/>
              <a:t>創節目</a:t>
            </a:r>
            <a:r>
              <a:rPr lang="zh-TW" altLang="en-US" dirty="0" smtClean="0"/>
              <a:t>頻道</a:t>
            </a:r>
            <a:r>
              <a:rPr lang="en-US" altLang="zh-TW" dirty="0" smtClean="0"/>
              <a:t>Apple </a:t>
            </a:r>
            <a:r>
              <a:rPr lang="en-US" altLang="zh-TW" dirty="0"/>
              <a:t>TV+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Apple</a:t>
            </a:r>
            <a:r>
              <a:rPr lang="zh-TW" altLang="en-US" dirty="0" smtClean="0"/>
              <a:t>將</a:t>
            </a:r>
            <a:r>
              <a:rPr lang="zh-TW" altLang="en-US" dirty="0"/>
              <a:t>與巨星合作，製作原創節目，請來史蒂芬 </a:t>
            </a:r>
            <a:r>
              <a:rPr lang="en-US" altLang="zh-TW" dirty="0"/>
              <a:t>· </a:t>
            </a:r>
            <a:r>
              <a:rPr lang="zh-TW" altLang="en-US" dirty="0"/>
              <a:t>史匹柏、「水行俠」傑森摩莫亞、歐普拉等明星站台，全新的蘋果原創自製節目命名</a:t>
            </a:r>
            <a:r>
              <a:rPr lang="zh-TW" altLang="en-US" dirty="0" smtClean="0"/>
              <a:t>為</a:t>
            </a:r>
            <a:r>
              <a:rPr lang="en-US" altLang="zh-TW" dirty="0" smtClean="0"/>
              <a:t>Apple </a:t>
            </a:r>
            <a:r>
              <a:rPr lang="en-US" altLang="zh-TW" dirty="0"/>
              <a:t>TV+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Apple TV</a:t>
            </a:r>
            <a:r>
              <a:rPr lang="zh-TW" altLang="en-US" dirty="0"/>
              <a:t>的介面將重新設計，並整合影音串流服務，每個節目可獨立訂閱、無廣告、影片可下載等，將於</a:t>
            </a:r>
            <a:r>
              <a:rPr lang="en-US" altLang="zh-TW" dirty="0"/>
              <a:t>2019</a:t>
            </a:r>
            <a:r>
              <a:rPr lang="zh-TW" altLang="en-US" dirty="0"/>
              <a:t>年秋季登場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536333"/>
            <a:ext cx="3096344" cy="1935613"/>
          </a:xfrm>
          <a:prstGeom prst="roundRect">
            <a:avLst>
              <a:gd name="adj" fmla="val 10336"/>
            </a:avLst>
          </a:prstGeom>
        </p:spPr>
      </p:pic>
    </p:spTree>
    <p:extLst>
      <p:ext uri="{BB962C8B-B14F-4D97-AF65-F5344CB8AC3E}">
        <p14:creationId xmlns:p14="http://schemas.microsoft.com/office/powerpoint/2010/main" val="30766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Gmail 15</a:t>
            </a:r>
            <a:r>
              <a:rPr lang="zh-TW" altLang="en-US" dirty="0"/>
              <a:t>週年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Gmail</a:t>
            </a:r>
            <a:r>
              <a:rPr lang="zh-TW" altLang="en-US" dirty="0" smtClean="0"/>
              <a:t>推出</a:t>
            </a:r>
            <a:r>
              <a:rPr lang="zh-TW" altLang="en-US" dirty="0"/>
              <a:t>至今滿</a:t>
            </a:r>
            <a:r>
              <a:rPr lang="en-US" altLang="zh-TW" dirty="0"/>
              <a:t>15</a:t>
            </a:r>
            <a:r>
              <a:rPr lang="zh-TW" altLang="en-US" dirty="0"/>
              <a:t>週年，為了慶祝</a:t>
            </a:r>
            <a:r>
              <a:rPr lang="en-US" altLang="zh-TW" dirty="0"/>
              <a:t>Gmail</a:t>
            </a:r>
            <a:r>
              <a:rPr lang="zh-TW" altLang="en-US" dirty="0"/>
              <a:t>這</a:t>
            </a:r>
            <a:r>
              <a:rPr lang="en-US" altLang="zh-TW" dirty="0"/>
              <a:t>15</a:t>
            </a:r>
            <a:r>
              <a:rPr lang="zh-TW" altLang="en-US" dirty="0"/>
              <a:t>年的進展，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為</a:t>
            </a:r>
            <a:r>
              <a:rPr lang="en-US" altLang="zh-TW" dirty="0"/>
              <a:t>Gmail</a:t>
            </a:r>
            <a:r>
              <a:rPr lang="zh-TW" altLang="en-US" dirty="0"/>
              <a:t>新增了幾項新</a:t>
            </a:r>
            <a:r>
              <a:rPr lang="zh-TW" altLang="en-US" dirty="0" smtClean="0"/>
              <a:t>功能：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智慧寫信（</a:t>
            </a:r>
            <a:r>
              <a:rPr lang="en-US" altLang="zh-TW" dirty="0" smtClean="0">
                <a:solidFill>
                  <a:srgbClr val="C00000"/>
                </a:solidFill>
              </a:rPr>
              <a:t>Smart </a:t>
            </a:r>
            <a:r>
              <a:rPr lang="en-US" altLang="zh-TW" dirty="0">
                <a:solidFill>
                  <a:srgbClr val="C00000"/>
                </a:solidFill>
              </a:rPr>
              <a:t>Compose</a:t>
            </a:r>
            <a:r>
              <a:rPr lang="zh-TW" altLang="en-US" dirty="0" smtClean="0">
                <a:solidFill>
                  <a:srgbClr val="C00000"/>
                </a:solidFill>
              </a:rPr>
              <a:t>）：</a:t>
            </a:r>
            <a:r>
              <a:rPr lang="zh-TW" altLang="en-US" dirty="0" smtClean="0"/>
              <a:t>能夠</a:t>
            </a:r>
            <a:r>
              <a:rPr lang="zh-TW" altLang="en-US" dirty="0"/>
              <a:t>適應用戶的寫作模式，還能根據郵件內容建議</a:t>
            </a:r>
            <a:r>
              <a:rPr lang="zh-TW" altLang="en-US" dirty="0" smtClean="0"/>
              <a:t>標題。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寄信</a:t>
            </a:r>
            <a:r>
              <a:rPr lang="zh-TW" altLang="en-US" dirty="0">
                <a:solidFill>
                  <a:srgbClr val="C00000"/>
                </a:solidFill>
              </a:rPr>
              <a:t>排</a:t>
            </a:r>
            <a:r>
              <a:rPr lang="zh-TW" altLang="en-US" dirty="0" smtClean="0">
                <a:solidFill>
                  <a:srgbClr val="C00000"/>
                </a:solidFill>
              </a:rPr>
              <a:t>程：</a:t>
            </a:r>
            <a:r>
              <a:rPr lang="zh-TW" altLang="en-US" dirty="0" smtClean="0"/>
              <a:t>用戶</a:t>
            </a:r>
            <a:r>
              <a:rPr lang="zh-TW" altLang="en-US" dirty="0"/>
              <a:t>可以先完成信件並指定未來的寄送時間，</a:t>
            </a:r>
            <a:r>
              <a:rPr lang="en-US" altLang="zh-TW" dirty="0"/>
              <a:t>Gmail</a:t>
            </a:r>
            <a:r>
              <a:rPr lang="zh-TW" altLang="en-US" dirty="0"/>
              <a:t>會在指定時間發出郵件。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1948">
            <a:off x="813992" y="4408202"/>
            <a:ext cx="1341236" cy="10364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883">
            <a:off x="2681482" y="5300880"/>
            <a:ext cx="1341236" cy="10364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8903">
            <a:off x="4373669" y="4478328"/>
            <a:ext cx="1341236" cy="10364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440590"/>
            <a:ext cx="1341236" cy="10364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4474">
            <a:off x="7097248" y="4099981"/>
            <a:ext cx="134123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Google</a:t>
            </a:r>
            <a:r>
              <a:rPr lang="zh-TW" altLang="en-US" dirty="0" smtClean="0"/>
              <a:t>正式刪除所有個人帳戶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</a:t>
            </a:r>
            <a:r>
              <a:rPr lang="zh-TW" altLang="en-US" dirty="0" smtClean="0"/>
              <a:t>日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正式</a:t>
            </a:r>
            <a:r>
              <a:rPr lang="zh-TW" altLang="en-US" dirty="0"/>
              <a:t>開始關閉、</a:t>
            </a:r>
            <a:r>
              <a:rPr lang="zh-TW" altLang="en-US" dirty="0" smtClean="0"/>
              <a:t>刪除</a:t>
            </a:r>
            <a:r>
              <a:rPr lang="en-US" altLang="zh-TW" dirty="0" smtClean="0"/>
              <a:t>Google+</a:t>
            </a:r>
            <a:r>
              <a:rPr lang="zh-TW" altLang="en-US" dirty="0" smtClean="0"/>
              <a:t>所有</a:t>
            </a:r>
            <a:r>
              <a:rPr lang="zh-TW" altLang="en-US" dirty="0"/>
              <a:t>消費者帳戶</a:t>
            </a:r>
            <a:r>
              <a:rPr lang="zh-TW" altLang="en-US" dirty="0" smtClean="0"/>
              <a:t>資料。</a:t>
            </a:r>
            <a:endParaRPr lang="en-US" altLang="zh-TW" dirty="0" smtClean="0"/>
          </a:p>
          <a:p>
            <a:r>
              <a:rPr lang="en-US" altLang="zh-TW" dirty="0" smtClean="0"/>
              <a:t>Google</a:t>
            </a:r>
            <a:r>
              <a:rPr lang="zh-TW" altLang="en-US" dirty="0" smtClean="0"/>
              <a:t>說</a:t>
            </a:r>
            <a:r>
              <a:rPr lang="en-US" altLang="zh-TW" dirty="0" smtClean="0"/>
              <a:t>Google+</a:t>
            </a:r>
            <a:r>
              <a:rPr lang="zh-TW" altLang="en-US" dirty="0" smtClean="0"/>
              <a:t>未能</a:t>
            </a:r>
            <a:r>
              <a:rPr lang="zh-TW" altLang="en-US" dirty="0"/>
              <a:t>滿足該公司對它帶來使用者成長的期望。「雖然我們的工程團隊多年來對 </a:t>
            </a:r>
            <a:r>
              <a:rPr lang="en-US" altLang="zh-TW" dirty="0"/>
              <a:t>Google</a:t>
            </a:r>
            <a:r>
              <a:rPr lang="en-US" altLang="zh-TW" dirty="0" smtClean="0"/>
              <a:t>+</a:t>
            </a:r>
            <a:r>
              <a:rPr lang="zh-TW" altLang="en-US" dirty="0" smtClean="0"/>
              <a:t>付出</a:t>
            </a:r>
            <a:r>
              <a:rPr lang="zh-TW" altLang="en-US" dirty="0"/>
              <a:t>了很多努力和奉獻，但它並沒有被大眾廣泛採用。」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的</a:t>
            </a:r>
            <a:r>
              <a:rPr lang="zh-TW" altLang="en-US" dirty="0"/>
              <a:t>工程</a:t>
            </a:r>
            <a:r>
              <a:rPr lang="zh-TW" altLang="en-US" dirty="0" smtClean="0"/>
              <a:t>副總裁</a:t>
            </a:r>
            <a:r>
              <a:rPr lang="en-US" altLang="zh-TW" dirty="0" smtClean="0"/>
              <a:t>Ben Smith</a:t>
            </a:r>
            <a:r>
              <a:rPr lang="zh-TW" altLang="en-US" dirty="0" smtClean="0"/>
              <a:t>在</a:t>
            </a:r>
            <a:r>
              <a:rPr lang="en-US" altLang="zh-TW" dirty="0"/>
              <a:t>10</a:t>
            </a:r>
            <a:r>
              <a:rPr lang="zh-TW" altLang="en-US" dirty="0"/>
              <a:t>月寫著，並表示「</a:t>
            </a:r>
            <a:r>
              <a:rPr lang="en-US" altLang="zh-TW" dirty="0"/>
              <a:t>90</a:t>
            </a:r>
            <a:r>
              <a:rPr lang="zh-TW" altLang="en-US" dirty="0" smtClean="0"/>
              <a:t>％的</a:t>
            </a:r>
            <a:r>
              <a:rPr lang="en-US" altLang="zh-TW" dirty="0" smtClean="0"/>
              <a:t>Google+</a:t>
            </a:r>
            <a:r>
              <a:rPr lang="zh-TW" altLang="en-US" dirty="0" smtClean="0"/>
              <a:t>使用者</a:t>
            </a:r>
            <a:r>
              <a:rPr lang="zh-TW" altLang="en-US" dirty="0"/>
              <a:t>會話不超過五秒鐘」。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157192"/>
            <a:ext cx="3834778" cy="1152128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6084168" y="5013176"/>
            <a:ext cx="1512168" cy="1152128"/>
          </a:xfrm>
          <a:prstGeom prst="wedgeEllipseCallout">
            <a:avLst>
              <a:gd name="adj1" fmla="val -63606"/>
              <a:gd name="adj2" fmla="val 346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再見了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1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5G</a:t>
            </a:r>
            <a:endParaRPr lang="zh-TW" altLang="en-US" cap="none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5G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5208240"/>
          </a:xfrm>
        </p:spPr>
        <p:txBody>
          <a:bodyPr/>
          <a:lstStyle/>
          <a:p>
            <a:r>
              <a:rPr lang="zh-TW" altLang="en-US" dirty="0"/>
              <a:t>在行動寬頻快速的發展下</a:t>
            </a:r>
            <a:r>
              <a:rPr lang="zh-TW" altLang="en-US" dirty="0" smtClean="0"/>
              <a:t>，預計</a:t>
            </a:r>
            <a:r>
              <a:rPr lang="en-US" altLang="zh-TW" dirty="0" smtClean="0"/>
              <a:t>2020</a:t>
            </a:r>
            <a:r>
              <a:rPr lang="zh-TW" altLang="en-US" dirty="0" smtClean="0"/>
              <a:t>年</a:t>
            </a:r>
            <a:r>
              <a:rPr lang="zh-TW" altLang="en-US" dirty="0"/>
              <a:t>行動寬頻將迎向</a:t>
            </a:r>
            <a:r>
              <a:rPr lang="en-US" altLang="zh-TW" dirty="0"/>
              <a:t>5G(5th Generation</a:t>
            </a:r>
            <a:r>
              <a:rPr lang="en-US" altLang="zh-TW" dirty="0" smtClean="0"/>
              <a:t>)</a:t>
            </a:r>
            <a:r>
              <a:rPr lang="zh-TW" altLang="en-US" dirty="0" smtClean="0"/>
              <a:t>時代。</a:t>
            </a:r>
            <a:endParaRPr lang="en-US" altLang="zh-TW" dirty="0" smtClean="0"/>
          </a:p>
          <a:p>
            <a:r>
              <a:rPr lang="zh-TW" altLang="en-US" dirty="0" smtClean="0"/>
              <a:t>傳輸</a:t>
            </a:r>
            <a:r>
              <a:rPr lang="zh-TW" altLang="en-US" dirty="0"/>
              <a:t>速率將比現在</a:t>
            </a:r>
            <a:r>
              <a:rPr lang="en-US" altLang="zh-TW" dirty="0" smtClean="0"/>
              <a:t>LTE</a:t>
            </a:r>
            <a:r>
              <a:rPr lang="zh-TW" altLang="en-US" dirty="0" smtClean="0"/>
              <a:t>最</a:t>
            </a:r>
            <a:r>
              <a:rPr lang="zh-TW" altLang="en-US" dirty="0"/>
              <a:t>快的速率</a:t>
            </a:r>
            <a:r>
              <a:rPr lang="zh-TW" altLang="en-US" dirty="0" smtClean="0"/>
              <a:t>，快</a:t>
            </a:r>
            <a:r>
              <a:rPr lang="zh-TW" altLang="en-US" dirty="0"/>
              <a:t>上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倍。</a:t>
            </a:r>
            <a:endParaRPr lang="en-US" altLang="zh-TW" dirty="0" smtClean="0"/>
          </a:p>
          <a:p>
            <a:r>
              <a:rPr lang="zh-TW" altLang="en-US" dirty="0"/>
              <a:t>國際電訊聯盟</a:t>
            </a:r>
            <a:r>
              <a:rPr lang="en-US" altLang="zh-TW" dirty="0"/>
              <a:t>(ITU</a:t>
            </a:r>
            <a:r>
              <a:rPr lang="en-US" altLang="zh-TW" dirty="0" smtClean="0"/>
              <a:t>)</a:t>
            </a:r>
            <a:r>
              <a:rPr lang="zh-TW" altLang="en-US" dirty="0" smtClean="0"/>
              <a:t>於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</a:t>
            </a:r>
            <a:r>
              <a:rPr lang="zh-TW" altLang="en-US" dirty="0"/>
              <a:t>釋出</a:t>
            </a:r>
            <a:r>
              <a:rPr lang="en-US" altLang="zh-TW" dirty="0" smtClean="0"/>
              <a:t>5G</a:t>
            </a:r>
            <a:r>
              <a:rPr lang="zh-TW" altLang="en-US" dirty="0" smtClean="0"/>
              <a:t>規格</a:t>
            </a:r>
            <a:r>
              <a:rPr lang="zh-TW" altLang="en-US" dirty="0"/>
              <a:t>草案，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zh-TW" altLang="en-US" dirty="0"/>
              <a:t>，國際標準</a:t>
            </a:r>
            <a:r>
              <a:rPr lang="zh-TW" altLang="en-US" dirty="0" smtClean="0"/>
              <a:t>組織</a:t>
            </a:r>
            <a:r>
              <a:rPr lang="en-US" altLang="zh-TW" dirty="0" smtClean="0"/>
              <a:t>3GPP</a:t>
            </a:r>
            <a:r>
              <a:rPr lang="zh-TW" altLang="en-US" dirty="0" smtClean="0"/>
              <a:t>公布</a:t>
            </a:r>
            <a:r>
              <a:rPr lang="zh-TW" altLang="en-US" dirty="0"/>
              <a:t>第一版</a:t>
            </a:r>
            <a:r>
              <a:rPr lang="en-US" altLang="zh-TW" dirty="0" smtClean="0"/>
              <a:t>5G</a:t>
            </a:r>
            <a:r>
              <a:rPr lang="zh-TW" altLang="en-US" dirty="0" smtClean="0"/>
              <a:t>標準</a:t>
            </a:r>
            <a:r>
              <a:rPr lang="en-US" altLang="zh-TW" dirty="0"/>
              <a:t>Release 15</a:t>
            </a:r>
            <a:r>
              <a:rPr lang="zh-TW" altLang="en-US" dirty="0"/>
              <a:t>，全球也陸續啟動</a:t>
            </a:r>
            <a:r>
              <a:rPr lang="en-US" altLang="zh-TW" dirty="0" smtClean="0"/>
              <a:t>5G</a:t>
            </a:r>
            <a:r>
              <a:rPr lang="zh-TW" altLang="en-US" dirty="0" smtClean="0"/>
              <a:t>布</a:t>
            </a:r>
            <a:r>
              <a:rPr lang="zh-TW" altLang="en-US" dirty="0"/>
              <a:t>局。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 descr="본격 5G 시대, 통신환경 달라져도 결국 '이것' 중요하다 | IT동아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6284"/>
          <a:stretch/>
        </p:blipFill>
        <p:spPr>
          <a:xfrm>
            <a:off x="5652120" y="1484784"/>
            <a:ext cx="3384376" cy="4002944"/>
          </a:xfrm>
          <a:prstGeom prst="roundRect">
            <a:avLst>
              <a:gd name="adj" fmla="val 7197"/>
            </a:avLst>
          </a:prstGeom>
        </p:spPr>
      </p:pic>
      <p:pic>
        <p:nvPicPr>
          <p:cNvPr id="8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有多</a:t>
            </a:r>
            <a:r>
              <a:rPr lang="zh-TW" altLang="en-US" dirty="0" smtClean="0"/>
              <a:t>快</a:t>
            </a:r>
            <a:r>
              <a:rPr lang="en-US" altLang="zh-TW" dirty="0" smtClean="0"/>
              <a:t>???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84137"/>
              </p:ext>
            </p:extLst>
          </p:nvPr>
        </p:nvGraphicFramePr>
        <p:xfrm>
          <a:off x="457200" y="1268760"/>
          <a:ext cx="8229600" cy="52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76056" y="836712"/>
            <a:ext cx="3538736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zh-TW" altLang="en-US" sz="2400" b="1" dirty="0"/>
              <a:t>下載</a:t>
            </a:r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小時</a:t>
            </a:r>
            <a:r>
              <a:rPr lang="zh-TW" altLang="en-US" sz="2400" b="1" dirty="0"/>
              <a:t>的</a:t>
            </a:r>
            <a:r>
              <a:rPr lang="en-US" altLang="zh-TW" sz="2400" b="1" dirty="0" smtClean="0"/>
              <a:t>4K</a:t>
            </a:r>
            <a:r>
              <a:rPr lang="zh-TW" altLang="en-US" sz="2400" b="1" dirty="0" smtClean="0"/>
              <a:t>影片</a:t>
            </a:r>
            <a:r>
              <a:rPr lang="zh-TW" altLang="en-US" sz="2400" b="1" dirty="0"/>
              <a:t>，</a:t>
            </a:r>
            <a:r>
              <a:rPr lang="en-US" altLang="zh-TW" sz="2400" b="1" dirty="0" smtClean="0"/>
              <a:t>3G</a:t>
            </a:r>
            <a:r>
              <a:rPr lang="zh-TW" altLang="en-US" sz="2400" b="1" dirty="0" smtClean="0"/>
              <a:t>所</a:t>
            </a:r>
            <a:r>
              <a:rPr lang="zh-TW" altLang="en-US" sz="2400" b="1" dirty="0"/>
              <a:t>需時間為</a:t>
            </a:r>
            <a:r>
              <a:rPr lang="en-US" altLang="zh-TW" sz="2400" b="1" dirty="0" smtClean="0"/>
              <a:t>3.4</a:t>
            </a:r>
            <a:r>
              <a:rPr lang="zh-TW" altLang="en-US" sz="2400" b="1" dirty="0" smtClean="0"/>
              <a:t>小時</a:t>
            </a:r>
            <a:r>
              <a:rPr lang="zh-TW" altLang="en-US" sz="2400" b="1" dirty="0"/>
              <a:t>，</a:t>
            </a:r>
            <a:r>
              <a:rPr lang="en-US" altLang="zh-TW" sz="2400" b="1" dirty="0" smtClean="0"/>
              <a:t>4G</a:t>
            </a:r>
            <a:r>
              <a:rPr lang="zh-TW" altLang="en-US" sz="2400" b="1" dirty="0" smtClean="0"/>
              <a:t>需要</a:t>
            </a:r>
            <a:r>
              <a:rPr lang="en-US" altLang="zh-TW" sz="2400" b="1" dirty="0" smtClean="0"/>
              <a:t>7.3</a:t>
            </a:r>
            <a:r>
              <a:rPr lang="zh-TW" altLang="en-US" sz="2400" b="1" dirty="0" smtClean="0"/>
              <a:t>分鐘，而</a:t>
            </a:r>
            <a:r>
              <a:rPr lang="en-US" altLang="zh-TW" sz="2400" b="1" dirty="0"/>
              <a:t>5G</a:t>
            </a:r>
            <a:r>
              <a:rPr lang="zh-TW" altLang="en-US" sz="2400" b="1" dirty="0"/>
              <a:t>則不到</a:t>
            </a:r>
            <a:r>
              <a:rPr lang="en-US" altLang="zh-TW" sz="2400" b="1" dirty="0" smtClean="0"/>
              <a:t>4.4</a:t>
            </a:r>
            <a:r>
              <a:rPr lang="zh-TW" altLang="en-US" sz="2400" b="1" dirty="0" smtClean="0"/>
              <a:t>秒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04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</a:t>
            </a:r>
            <a:r>
              <a:rPr lang="en-US" altLang="zh-TW" dirty="0" smtClean="0"/>
              <a:t>5G</a:t>
            </a:r>
            <a:r>
              <a:rPr lang="zh-TW" altLang="en-US" dirty="0" smtClean="0"/>
              <a:t>生活場景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早晨起床，居家機器人自動端</a:t>
            </a:r>
            <a:r>
              <a:rPr lang="zh-TW" altLang="en-US" dirty="0" smtClean="0"/>
              <a:t>上熱騰騰</a:t>
            </a:r>
            <a:r>
              <a:rPr lang="zh-TW" altLang="en-US" dirty="0"/>
              <a:t>的咖啡，在家只要使用手機，就可以監控工廠的攝影機，輕鬆遠距操作機台，分析</a:t>
            </a:r>
            <a:r>
              <a:rPr lang="zh-TW" altLang="en-US" dirty="0" smtClean="0"/>
              <a:t>生產大數據。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08920"/>
            <a:ext cx="5555802" cy="40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5G</a:t>
            </a:r>
            <a:r>
              <a:rPr lang="zh-TW" altLang="en-US" smtClean="0"/>
              <a:t>應用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746372"/>
              </p:ext>
            </p:extLst>
          </p:nvPr>
        </p:nvGraphicFramePr>
        <p:xfrm>
          <a:off x="457200" y="1268760"/>
          <a:ext cx="5626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3" name="圖片 12" descr="5G Wireless Service Declared National Security Priority By White Hou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373885" cy="1584176"/>
          </a:xfrm>
          <a:prstGeom prst="rect">
            <a:avLst/>
          </a:prstGeom>
        </p:spPr>
      </p:pic>
      <p:pic>
        <p:nvPicPr>
          <p:cNvPr id="14" name="圖片 13" descr="Perdidos en Pandora: Big Data y Machine Learning: salvando vida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07" y="3284984"/>
            <a:ext cx="2367770" cy="2020922"/>
          </a:xfrm>
          <a:prstGeom prst="rect">
            <a:avLst/>
          </a:prstGeom>
        </p:spPr>
      </p:pic>
      <p:pic>
        <p:nvPicPr>
          <p:cNvPr id="15" name="圖片 14" descr="shadowandy - my life stories - Dreams ∙ Passion ∙ Digital Worl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0" y="5308777"/>
            <a:ext cx="2373885" cy="1320474"/>
          </a:xfrm>
          <a:prstGeom prst="rect">
            <a:avLst/>
          </a:prstGeom>
        </p:spPr>
      </p:pic>
      <p:pic>
        <p:nvPicPr>
          <p:cNvPr id="19" name="圖片 18" descr="Guide to working in AI policy and strategy - 80,000 Hour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8825"/>
            <a:ext cx="1738536" cy="960495"/>
          </a:xfrm>
          <a:prstGeom prst="rect">
            <a:avLst/>
          </a:prstGeom>
        </p:spPr>
      </p:pic>
      <p:pic>
        <p:nvPicPr>
          <p:cNvPr id="20" name="圖片 19" descr="Helge Scherlund's eLearning News: IoT and the Campus of Things | EDUCAUSE Review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84" y="5348824"/>
            <a:ext cx="1708084" cy="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產品：智慧型手機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Picture 2" descr="ãMate X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25740" r="6816" b="4191"/>
          <a:stretch/>
        </p:blipFill>
        <p:spPr bwMode="auto">
          <a:xfrm>
            <a:off x="787505" y="1529613"/>
            <a:ext cx="3888432" cy="21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" y="285231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562454" y="1319886"/>
            <a:ext cx="1671590" cy="686115"/>
          </a:xfrm>
          <a:prstGeom prst="wedgeRoundRectCallout">
            <a:avLst>
              <a:gd name="adj1" fmla="val -61999"/>
              <a:gd name="adj2" fmla="val 408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華</a:t>
            </a:r>
            <a:r>
              <a:rPr lang="zh-TW" altLang="en-US" b="1" dirty="0" smtClean="0"/>
              <a:t>為 </a:t>
            </a:r>
            <a:r>
              <a:rPr lang="en-US" altLang="zh-TW" b="1" dirty="0"/>
              <a:t>5G </a:t>
            </a:r>
            <a:r>
              <a:rPr lang="zh-TW" altLang="en-US" b="1" dirty="0"/>
              <a:t>手機</a:t>
            </a:r>
          </a:p>
        </p:txBody>
      </p:sp>
      <p:pic>
        <p:nvPicPr>
          <p:cNvPr id="9" name="Picture 2" descr="https://driver.cool3c.com/files/4/3f7aac7f-041a-4a7e-9f9c-7c205d90113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6575" y="1211683"/>
            <a:ext cx="251364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7015210" y="964606"/>
            <a:ext cx="1671590" cy="686115"/>
          </a:xfrm>
          <a:prstGeom prst="wedgeRoundRectCallout">
            <a:avLst>
              <a:gd name="adj1" fmla="val -61999"/>
              <a:gd name="adj2" fmla="val 4082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小米</a:t>
            </a:r>
            <a:r>
              <a:rPr lang="en-US" altLang="zh-TW" b="1" dirty="0" smtClean="0"/>
              <a:t>5G</a:t>
            </a:r>
            <a:r>
              <a:rPr lang="zh-TW" altLang="en-US" b="1" dirty="0"/>
              <a:t>版 </a:t>
            </a:r>
            <a:r>
              <a:rPr lang="en-US" altLang="zh-TW" b="1" dirty="0"/>
              <a:t>MIX 3</a:t>
            </a:r>
            <a:endParaRPr lang="zh-TW" altLang="en-US" b="1" dirty="0"/>
          </a:p>
        </p:txBody>
      </p:sp>
      <p:pic>
        <p:nvPicPr>
          <p:cNvPr id="12" name="Picture 2" descr="https://o.aolcdn.com/images/dims?resize=2000%2C2000%2Cshrink&amp;image_uri=https%3A%2F%2Fs.yimg.com%2Fos%2Fcreatr-uploaded-images%2F2019-02%2Fbb6e4d80-3853-11e9-8d3d-3a2281aeb127&amp;client=a1acac3e1b3290917d92&amp;signature=a20ff1a022e8febb968f4ee302f3d4b375435ae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20" y="4093529"/>
            <a:ext cx="4172326" cy="26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王小桃備份\我的圖庫\小圖示\youtube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" y="534754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5618846" y="5563429"/>
            <a:ext cx="1977490" cy="686115"/>
          </a:xfrm>
          <a:prstGeom prst="wedgeRoundRectCallout">
            <a:avLst>
              <a:gd name="adj1" fmla="val -61999"/>
              <a:gd name="adj2" fmla="val 4082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LG V50 </a:t>
            </a:r>
            <a:r>
              <a:rPr lang="en-US" altLang="zh-TW" b="1" dirty="0" err="1"/>
              <a:t>ThinQ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11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產品：晶片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Qualcomm</a:t>
            </a:r>
            <a:r>
              <a:rPr lang="zh-TW" altLang="en-US" dirty="0" smtClean="0"/>
              <a:t>公式發表新</a:t>
            </a:r>
            <a:r>
              <a:rPr lang="zh-TW" altLang="en-US" dirty="0"/>
              <a:t>一代</a:t>
            </a:r>
            <a:r>
              <a:rPr lang="en-US" altLang="zh-TW" dirty="0"/>
              <a:t>Snapdragon X55</a:t>
            </a:r>
            <a:r>
              <a:rPr lang="zh-TW" altLang="en-US" dirty="0"/>
              <a:t>的</a:t>
            </a:r>
            <a:r>
              <a:rPr lang="en-US" altLang="zh-TW" dirty="0" smtClean="0"/>
              <a:t>5G</a:t>
            </a:r>
            <a:r>
              <a:rPr lang="zh-TW" altLang="en-US" dirty="0" smtClean="0"/>
              <a:t>晶片。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en-US" altLang="zh-TW" dirty="0"/>
              <a:t>Snapdragon X55 </a:t>
            </a:r>
            <a:r>
              <a:rPr lang="en-US" altLang="zh-TW" dirty="0" smtClean="0"/>
              <a:t>5G</a:t>
            </a:r>
            <a:r>
              <a:rPr lang="zh-TW" altLang="en-US" dirty="0" smtClean="0"/>
              <a:t>晶片採</a:t>
            </a:r>
            <a:r>
              <a:rPr lang="en-US" altLang="zh-TW" dirty="0" smtClean="0"/>
              <a:t>7</a:t>
            </a:r>
            <a:r>
              <a:rPr lang="zh-TW" altLang="en-US" dirty="0"/>
              <a:t>奈米的單晶片結構設計，在</a:t>
            </a:r>
            <a:r>
              <a:rPr lang="en-US" altLang="zh-TW" dirty="0"/>
              <a:t>5G</a:t>
            </a:r>
            <a:r>
              <a:rPr lang="zh-TW" altLang="en-US" dirty="0"/>
              <a:t>通訊方面，可支援毫米波</a:t>
            </a:r>
            <a:r>
              <a:rPr lang="zh-TW" altLang="en-US" dirty="0" smtClean="0"/>
              <a:t>和</a:t>
            </a:r>
            <a:r>
              <a:rPr lang="en-US" altLang="zh-TW" dirty="0" smtClean="0"/>
              <a:t>sub-6</a:t>
            </a:r>
            <a:r>
              <a:rPr lang="zh-TW" altLang="en-US" dirty="0"/>
              <a:t>（</a:t>
            </a:r>
            <a:r>
              <a:rPr lang="en-US" altLang="zh-TW" dirty="0"/>
              <a:t>6GHz</a:t>
            </a:r>
            <a:r>
              <a:rPr lang="zh-TW" altLang="en-US" dirty="0"/>
              <a:t>以下）頻段，達成最高達</a:t>
            </a:r>
            <a:r>
              <a:rPr lang="en-US" altLang="zh-TW" dirty="0"/>
              <a:t>7Gbps</a:t>
            </a:r>
            <a:r>
              <a:rPr lang="zh-TW" altLang="en-US" dirty="0"/>
              <a:t>的下載速度和</a:t>
            </a:r>
            <a:r>
              <a:rPr lang="en-US" altLang="zh-TW" dirty="0"/>
              <a:t>3Gbps</a:t>
            </a:r>
            <a:r>
              <a:rPr lang="zh-TW" altLang="en-US" dirty="0"/>
              <a:t>的上傳速度。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164443"/>
            <a:ext cx="3672408" cy="2348380"/>
          </a:xfrm>
          <a:prstGeom prst="roundRect">
            <a:avLst>
              <a:gd name="adj" fmla="val 10646"/>
            </a:avLst>
          </a:prstGeom>
        </p:spPr>
      </p:pic>
    </p:spTree>
    <p:extLst>
      <p:ext uri="{BB962C8B-B14F-4D97-AF65-F5344CB8AC3E}">
        <p14:creationId xmlns:p14="http://schemas.microsoft.com/office/powerpoint/2010/main" val="33539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產品：筆記型電腦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Intel</a:t>
            </a:r>
            <a:r>
              <a:rPr lang="zh-TW" altLang="en-US" dirty="0" smtClean="0"/>
              <a:t>與</a:t>
            </a:r>
            <a:r>
              <a:rPr lang="zh-TW" altLang="en-US" dirty="0"/>
              <a:t>合作</a:t>
            </a:r>
            <a:r>
              <a:rPr lang="zh-TW" altLang="en-US" dirty="0" smtClean="0"/>
              <a:t>伙伴</a:t>
            </a:r>
            <a:r>
              <a:rPr lang="en-US" altLang="zh-TW" dirty="0" smtClean="0"/>
              <a:t>Dell</a:t>
            </a:r>
            <a:r>
              <a:rPr lang="zh-TW" altLang="en-US" dirty="0"/>
              <a:t>、</a:t>
            </a:r>
            <a:r>
              <a:rPr lang="en-US" altLang="zh-TW" dirty="0"/>
              <a:t>HP</a:t>
            </a:r>
            <a:r>
              <a:rPr lang="zh-TW" altLang="en-US" dirty="0"/>
              <a:t>、</a:t>
            </a:r>
            <a:r>
              <a:rPr lang="en-US" altLang="zh-TW" dirty="0" smtClean="0"/>
              <a:t>Lenovo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Microsoft</a:t>
            </a:r>
            <a:r>
              <a:rPr lang="zh-TW" altLang="en-US" dirty="0" smtClean="0"/>
              <a:t>，推出使用</a:t>
            </a:r>
            <a:r>
              <a:rPr lang="en-US" altLang="zh-TW" dirty="0" smtClean="0"/>
              <a:t>Intel </a:t>
            </a:r>
            <a:r>
              <a:rPr lang="en-US" altLang="zh-TW" dirty="0"/>
              <a:t>XMM 8000</a:t>
            </a:r>
            <a:r>
              <a:rPr lang="zh-TW" altLang="en-US" dirty="0"/>
              <a:t>（</a:t>
            </a:r>
            <a:r>
              <a:rPr lang="en-US" altLang="zh-TW" dirty="0"/>
              <a:t>5G modems</a:t>
            </a:r>
            <a:r>
              <a:rPr lang="zh-TW" altLang="en-US" dirty="0"/>
              <a:t>）</a:t>
            </a:r>
            <a:r>
              <a:rPr lang="zh-TW" altLang="en-US" dirty="0" smtClean="0"/>
              <a:t>的</a:t>
            </a:r>
            <a:r>
              <a:rPr lang="en-US" altLang="zh-TW" dirty="0" smtClean="0"/>
              <a:t>2 </a:t>
            </a:r>
            <a:r>
              <a:rPr lang="en-US" altLang="zh-TW" dirty="0"/>
              <a:t>in </a:t>
            </a:r>
            <a:r>
              <a:rPr lang="en-US" altLang="zh-TW" dirty="0" smtClean="0"/>
              <a:t>1</a:t>
            </a:r>
            <a:r>
              <a:rPr lang="zh-TW" altLang="en-US" dirty="0" smtClean="0"/>
              <a:t>行</a:t>
            </a:r>
            <a:r>
              <a:rPr lang="zh-TW" altLang="en-US" dirty="0"/>
              <a:t>動筆</a:t>
            </a:r>
            <a:r>
              <a:rPr lang="zh-TW" altLang="en-US" dirty="0" smtClean="0"/>
              <a:t>電。</a:t>
            </a:r>
            <a:endParaRPr lang="zh-TW" altLang="en-US" dirty="0"/>
          </a:p>
          <a:p>
            <a:r>
              <a:rPr lang="en-US" altLang="zh-TW" dirty="0" smtClean="0"/>
              <a:t>5G</a:t>
            </a:r>
            <a:r>
              <a:rPr lang="zh-TW" altLang="en-US" dirty="0" smtClean="0"/>
              <a:t>筆</a:t>
            </a:r>
            <a:r>
              <a:rPr lang="zh-TW" altLang="en-US" dirty="0"/>
              <a:t>電主要搭載</a:t>
            </a:r>
            <a:r>
              <a:rPr lang="zh-TW" altLang="en-US" dirty="0" smtClean="0"/>
              <a:t>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代</a:t>
            </a:r>
            <a:r>
              <a:rPr lang="en-US" altLang="zh-TW" dirty="0" smtClean="0"/>
              <a:t>Intel </a:t>
            </a:r>
            <a:r>
              <a:rPr lang="en-US" altLang="zh-TW" dirty="0"/>
              <a:t>Core </a:t>
            </a:r>
            <a:r>
              <a:rPr lang="en-US" altLang="zh-TW" dirty="0" smtClean="0"/>
              <a:t>i5</a:t>
            </a:r>
            <a:r>
              <a:rPr lang="zh-TW" altLang="en-US" dirty="0" smtClean="0"/>
              <a:t>處理器</a:t>
            </a:r>
            <a:r>
              <a:rPr lang="zh-TW" altLang="en-US" dirty="0"/>
              <a:t>，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Intel </a:t>
            </a:r>
            <a:r>
              <a:rPr lang="en-US" altLang="zh-TW" dirty="0"/>
              <a:t>XMM 8000 5G </a:t>
            </a:r>
            <a:r>
              <a:rPr lang="en-US" altLang="zh-TW" dirty="0" smtClean="0"/>
              <a:t>modems</a:t>
            </a:r>
            <a:r>
              <a:rPr lang="zh-TW" altLang="en-US" dirty="0" smtClean="0"/>
              <a:t>晶片。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81" y="3933056"/>
            <a:ext cx="3482276" cy="2194750"/>
          </a:xfrm>
          <a:prstGeom prst="round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33056"/>
            <a:ext cx="2804403" cy="21947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反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5092</TotalTime>
  <Words>767</Words>
  <Application>Microsoft Office PowerPoint</Application>
  <PresentationFormat>如螢幕大小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Calibri</vt:lpstr>
      <vt:lpstr>微軟正黑體</vt:lpstr>
      <vt:lpstr>新細明體</vt:lpstr>
      <vt:lpstr>清晰度</vt:lpstr>
      <vt:lpstr>PowerPoint 簡報</vt:lpstr>
      <vt:lpstr>5G</vt:lpstr>
      <vt:lpstr>關於5G</vt:lpstr>
      <vt:lpstr>5G有多快???</vt:lpstr>
      <vt:lpstr>未來5G生活場景</vt:lpstr>
      <vt:lpstr>5G應用</vt:lpstr>
      <vt:lpstr>5G產品：智慧型手機</vt:lpstr>
      <vt:lpstr>5G產品：晶片</vt:lpstr>
      <vt:lpstr>5G產品：筆記型電腦</vt:lpstr>
      <vt:lpstr>5G產品：汽車</vt:lpstr>
      <vt:lpstr>科技新聞</vt:lpstr>
      <vt:lpstr>Apple推出信用卡囉</vt:lpstr>
      <vt:lpstr>Apple原創節目頻道Apple TV+</vt:lpstr>
      <vt:lpstr>Gmail 15週年</vt:lpstr>
      <vt:lpstr>Google正式刪除所有個人帳戶</vt:lpstr>
    </vt:vector>
  </TitlesOfParts>
  <Company>chwa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王小桃</dc:creator>
  <cp:lastModifiedBy>王小桃</cp:lastModifiedBy>
  <cp:revision>370</cp:revision>
  <dcterms:created xsi:type="dcterms:W3CDTF">2014-03-31T01:46:09Z</dcterms:created>
  <dcterms:modified xsi:type="dcterms:W3CDTF">2019-04-03T08:58:04Z</dcterms:modified>
</cp:coreProperties>
</file>