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ppt/diagrams/layout5.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18"/>
  </p:notesMasterIdLst>
  <p:sldIdLst>
    <p:sldId id="256" r:id="rId2"/>
    <p:sldId id="310" r:id="rId3"/>
    <p:sldId id="329" r:id="rId4"/>
    <p:sldId id="330" r:id="rId5"/>
    <p:sldId id="331" r:id="rId6"/>
    <p:sldId id="335" r:id="rId7"/>
    <p:sldId id="332" r:id="rId8"/>
    <p:sldId id="313" r:id="rId9"/>
    <p:sldId id="333" r:id="rId10"/>
    <p:sldId id="339" r:id="rId11"/>
    <p:sldId id="314" r:id="rId12"/>
    <p:sldId id="340" r:id="rId13"/>
    <p:sldId id="316" r:id="rId14"/>
    <p:sldId id="326" r:id="rId15"/>
    <p:sldId id="325" r:id="rId16"/>
    <p:sldId id="341" r:id="rId17"/>
  </p:sldIdLst>
  <p:sldSz cx="9144000" cy="6858000" type="screen4x3"/>
  <p:notesSz cx="6858000" cy="9144000"/>
  <p:embeddedFontLst>
    <p:embeddedFont>
      <p:font typeface="微軟正黑體" pitchFamily="34" charset="-120"/>
      <p:regular r:id="rId19"/>
      <p:bold r:id="rId20"/>
    </p:embeddedFont>
    <p:embeddedFont>
      <p:font typeface="Calibri" pitchFamily="34" charset="0"/>
      <p:regular r:id="rId21"/>
      <p:bold r:id="rId22"/>
      <p:italic r:id="rId23"/>
      <p:boldItalic r:id="rId24"/>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5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www.esunbank.com.tw/event/credit/1041223wallet/" TargetMode="External"/><Relationship Id="rId2" Type="http://schemas.openxmlformats.org/officeDocument/2006/relationships/hyperlink" Target="http://www.twmp.com.tw/" TargetMode="External"/><Relationship Id="rId1" Type="http://schemas.openxmlformats.org/officeDocument/2006/relationships/hyperlink" Target="http://www.ricopay.com.tw/" TargetMode="External"/><Relationship Id="rId4" Type="http://schemas.openxmlformats.org/officeDocument/2006/relationships/hyperlink" Target="http://www.apple.com/hk/apple-pay/"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www.piapp.com.tw/" TargetMode="External"/><Relationship Id="rId2" Type="http://schemas.openxmlformats.org/officeDocument/2006/relationships/hyperlink" Target="https://www.allpay.com.tw/" TargetMode="External"/><Relationship Id="rId1" Type="http://schemas.openxmlformats.org/officeDocument/2006/relationships/hyperlink" Target="http://www.gomaji.com/activities/gomaji-pay/" TargetMode="External"/><Relationship Id="rId5" Type="http://schemas.openxmlformats.org/officeDocument/2006/relationships/hyperlink" Target="http://line.me/zh-hant/pay" TargetMode="External"/><Relationship Id="rId4" Type="http://schemas.openxmlformats.org/officeDocument/2006/relationships/hyperlink" Target="http://www.jkos.com/"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A5D7B-AAB2-417A-8411-582C45DBC4D4}" type="doc">
      <dgm:prSet loTypeId="urn:microsoft.com/office/officeart/2005/8/layout/hierarchy6" loCatId="hierarchy" qsTypeId="urn:microsoft.com/office/officeart/2005/8/quickstyle/simple1#1" qsCatId="simple" csTypeId="urn:microsoft.com/office/officeart/2005/8/colors/colorful4" csCatId="colorful" phldr="1"/>
      <dgm:spPr/>
      <dgm:t>
        <a:bodyPr/>
        <a:lstStyle/>
        <a:p>
          <a:endParaRPr lang="zh-TW" altLang="en-US"/>
        </a:p>
      </dgm:t>
    </dgm:pt>
    <dgm:pt modelId="{D3C7AF5C-3190-4BDC-B2CA-4AE7F6950C4F}">
      <dgm:prSet phldrT="[文字]"/>
      <dgm:spPr/>
      <dgm:t>
        <a:bodyPr/>
        <a:lstStyle/>
        <a:p>
          <a:r>
            <a:rPr lang="zh-TW" altLang="zh-TW" b="1" dirty="0" smtClean="0"/>
            <a:t>近場通訊</a:t>
          </a:r>
          <a:r>
            <a:rPr lang="en-US" altLang="zh-TW" b="1" dirty="0" smtClean="0"/>
            <a:t/>
          </a:r>
          <a:br>
            <a:rPr lang="en-US" altLang="zh-TW" b="1" dirty="0" smtClean="0"/>
          </a:br>
          <a:r>
            <a:rPr lang="en-US" altLang="zh-TW" b="1" dirty="0" smtClean="0"/>
            <a:t>(NFC)</a:t>
          </a:r>
          <a:endParaRPr lang="zh-TW" altLang="en-US" b="1" dirty="0"/>
        </a:p>
      </dgm:t>
    </dgm:pt>
    <dgm:pt modelId="{AF4C1079-18EC-4612-9D4E-93E0B1FF62D8}" type="parTrans" cxnId="{EECF26E0-36D8-4506-9C78-3A8AE747DB26}">
      <dgm:prSet/>
      <dgm:spPr/>
      <dgm:t>
        <a:bodyPr/>
        <a:lstStyle/>
        <a:p>
          <a:endParaRPr lang="zh-TW" altLang="en-US"/>
        </a:p>
      </dgm:t>
    </dgm:pt>
    <dgm:pt modelId="{FB8F5F17-58BA-4AD7-A6A8-A62D9F6484BC}" type="sibTrans" cxnId="{EECF26E0-36D8-4506-9C78-3A8AE747DB26}">
      <dgm:prSet/>
      <dgm:spPr/>
      <dgm:t>
        <a:bodyPr/>
        <a:lstStyle/>
        <a:p>
          <a:endParaRPr lang="zh-TW" altLang="en-US"/>
        </a:p>
      </dgm:t>
    </dgm:pt>
    <dgm:pt modelId="{A5989655-7202-46BE-BB95-ADCC6E6172C7}">
      <dgm:prSet phldrT="[文字]"/>
      <dgm:spPr/>
      <dgm:t>
        <a:bodyPr/>
        <a:lstStyle/>
        <a:p>
          <a:r>
            <a:rPr lang="en-US" altLang="en-US" b="1" dirty="0" smtClean="0"/>
            <a:t>Visa </a:t>
          </a:r>
          <a:r>
            <a:rPr lang="en-US" altLang="en-US" b="1" dirty="0" err="1" smtClean="0"/>
            <a:t>payWave</a:t>
          </a:r>
          <a:endParaRPr lang="zh-TW" altLang="en-US" b="1" dirty="0"/>
        </a:p>
      </dgm:t>
    </dgm:pt>
    <dgm:pt modelId="{1DFEEA23-4400-4C2A-B105-476DA3B67052}" type="parTrans" cxnId="{C11FABC4-52A4-40B0-8349-4429EEFF4A7E}">
      <dgm:prSet/>
      <dgm:spPr/>
      <dgm:t>
        <a:bodyPr/>
        <a:lstStyle/>
        <a:p>
          <a:endParaRPr lang="zh-TW" altLang="en-US"/>
        </a:p>
      </dgm:t>
    </dgm:pt>
    <dgm:pt modelId="{5D7E2784-F8A6-43F8-AC11-414DE41F022B}" type="sibTrans" cxnId="{C11FABC4-52A4-40B0-8349-4429EEFF4A7E}">
      <dgm:prSet/>
      <dgm:spPr/>
      <dgm:t>
        <a:bodyPr/>
        <a:lstStyle/>
        <a:p>
          <a:endParaRPr lang="zh-TW" altLang="en-US"/>
        </a:p>
      </dgm:t>
    </dgm:pt>
    <dgm:pt modelId="{7C22B328-47E1-480E-9608-AD5E2D009C97}">
      <dgm:prSet phldrT="[文字]"/>
      <dgm:spPr/>
      <dgm:t>
        <a:bodyPr/>
        <a:lstStyle/>
        <a:p>
          <a:r>
            <a:rPr lang="en-US" altLang="en-US" b="1" dirty="0" err="1" smtClean="0"/>
            <a:t>TSM</a:t>
          </a:r>
          <a:endParaRPr lang="zh-TW" altLang="en-US" b="1" dirty="0"/>
        </a:p>
      </dgm:t>
    </dgm:pt>
    <dgm:pt modelId="{24E9F0D2-77F9-466D-904C-3BE86E9F10DA}" type="parTrans" cxnId="{6EC6BCBA-1500-4C7A-842F-4DBD7BDB51B4}">
      <dgm:prSet/>
      <dgm:spPr/>
      <dgm:t>
        <a:bodyPr/>
        <a:lstStyle/>
        <a:p>
          <a:endParaRPr lang="zh-TW" altLang="en-US"/>
        </a:p>
      </dgm:t>
    </dgm:pt>
    <dgm:pt modelId="{40F7BF32-439E-4F4B-9D27-B9677E3CAF11}" type="sibTrans" cxnId="{6EC6BCBA-1500-4C7A-842F-4DBD7BDB51B4}">
      <dgm:prSet/>
      <dgm:spPr/>
      <dgm:t>
        <a:bodyPr/>
        <a:lstStyle/>
        <a:p>
          <a:endParaRPr lang="zh-TW" altLang="en-US"/>
        </a:p>
      </dgm:t>
    </dgm:pt>
    <dgm:pt modelId="{D2021BBF-7A05-4967-9595-74288397F346}">
      <dgm:prSet phldrT="[文字]"/>
      <dgm:spPr/>
      <dgm:t>
        <a:bodyPr/>
        <a:lstStyle/>
        <a:p>
          <a:r>
            <a:rPr lang="en-US" altLang="en-US" b="1" dirty="0" err="1" smtClean="0"/>
            <a:t>HCE</a:t>
          </a:r>
          <a:endParaRPr lang="zh-TW" altLang="en-US" b="1" dirty="0"/>
        </a:p>
      </dgm:t>
    </dgm:pt>
    <dgm:pt modelId="{A159E562-8CB5-4AF4-B940-3980381BD80B}" type="parTrans" cxnId="{0DD4ABA5-B105-4DD3-A32B-ADCF8D206993}">
      <dgm:prSet/>
      <dgm:spPr/>
      <dgm:t>
        <a:bodyPr/>
        <a:lstStyle/>
        <a:p>
          <a:endParaRPr lang="zh-TW" altLang="en-US"/>
        </a:p>
      </dgm:t>
    </dgm:pt>
    <dgm:pt modelId="{4B44B4A5-CF7D-4252-BA19-1CCEEFDD4C24}" type="sibTrans" cxnId="{0DD4ABA5-B105-4DD3-A32B-ADCF8D206993}">
      <dgm:prSet/>
      <dgm:spPr/>
      <dgm:t>
        <a:bodyPr/>
        <a:lstStyle/>
        <a:p>
          <a:endParaRPr lang="zh-TW" altLang="en-US"/>
        </a:p>
      </dgm:t>
    </dgm:pt>
    <dgm:pt modelId="{48044288-3E15-4534-B17D-B29CD3D8C21C}">
      <dgm:prSet phldrT="[文字]"/>
      <dgm:spPr/>
      <dgm:t>
        <a:bodyPr/>
        <a:lstStyle/>
        <a:p>
          <a:r>
            <a:rPr lang="en-US" altLang="en-US" b="1" dirty="0" smtClean="0"/>
            <a:t>Apple pay</a:t>
          </a:r>
          <a:endParaRPr lang="zh-TW" altLang="en-US" b="1" dirty="0"/>
        </a:p>
      </dgm:t>
    </dgm:pt>
    <dgm:pt modelId="{1259E89E-CD09-4333-B1FB-A51AEC1ED7CE}" type="parTrans" cxnId="{F7B4E56F-E956-4092-BA4B-B5A64D37DFDC}">
      <dgm:prSet/>
      <dgm:spPr/>
      <dgm:t>
        <a:bodyPr/>
        <a:lstStyle/>
        <a:p>
          <a:endParaRPr lang="zh-TW" altLang="en-US"/>
        </a:p>
      </dgm:t>
    </dgm:pt>
    <dgm:pt modelId="{8F9F4171-647A-44A9-9C75-0AF41276D536}" type="sibTrans" cxnId="{F7B4E56F-E956-4092-BA4B-B5A64D37DFDC}">
      <dgm:prSet/>
      <dgm:spPr/>
      <dgm:t>
        <a:bodyPr/>
        <a:lstStyle/>
        <a:p>
          <a:endParaRPr lang="zh-TW" altLang="en-US"/>
        </a:p>
      </dgm:t>
    </dgm:pt>
    <dgm:pt modelId="{713BCDCB-74DA-4156-9BCF-35D76EACC02B}">
      <dgm:prSet phldrT="[文字]"/>
      <dgm:spPr/>
      <dgm:t>
        <a:bodyPr/>
        <a:lstStyle/>
        <a:p>
          <a:r>
            <a:rPr lang="zh-TW" altLang="en-US" b="1" i="0" dirty="0" smtClean="0"/>
            <a:t>群信</a:t>
          </a:r>
          <a:r>
            <a:rPr lang="en-US" altLang="zh-TW" b="1" i="0" dirty="0" smtClean="0"/>
            <a:t/>
          </a:r>
          <a:br>
            <a:rPr lang="en-US" altLang="zh-TW" b="1" i="0" dirty="0" smtClean="0"/>
          </a:br>
          <a:r>
            <a:rPr lang="en-US" b="1" i="0" dirty="0" err="1" smtClean="0"/>
            <a:t>RicoPay</a:t>
          </a:r>
          <a:endParaRPr lang="zh-TW" altLang="en-US" b="1" dirty="0"/>
        </a:p>
      </dgm:t>
    </dgm:pt>
    <dgm:pt modelId="{1788F154-05E2-4EAD-BA84-198B8BB4DF26}" type="parTrans" cxnId="{E13C5C43-2ED1-4C38-9AB0-CBDC3021EA70}">
      <dgm:prSet/>
      <dgm:spPr/>
      <dgm:t>
        <a:bodyPr/>
        <a:lstStyle/>
        <a:p>
          <a:endParaRPr lang="zh-TW" altLang="en-US"/>
        </a:p>
      </dgm:t>
    </dgm:pt>
    <dgm:pt modelId="{B20AF657-4E66-4658-A52F-F684CA3313D0}" type="sibTrans" cxnId="{E13C5C43-2ED1-4C38-9AB0-CBDC3021EA70}">
      <dgm:prSet/>
      <dgm:spPr/>
      <dgm:t>
        <a:bodyPr/>
        <a:lstStyle/>
        <a:p>
          <a:endParaRPr lang="zh-TW" altLang="en-US"/>
        </a:p>
      </dgm:t>
    </dgm:pt>
    <dgm:pt modelId="{2E18C56B-7A3C-4782-A9CA-EACE992039A5}">
      <dgm:prSet phldrT="[文字]"/>
      <dgm:spPr/>
      <dgm:t>
        <a:bodyPr/>
        <a:lstStyle/>
        <a:p>
          <a:r>
            <a:rPr lang="en-US" altLang="zh-TW" b="1" dirty="0" smtClean="0"/>
            <a:t> t wallet</a:t>
          </a:r>
          <a:endParaRPr lang="zh-TW" altLang="en-US" b="1" dirty="0"/>
        </a:p>
      </dgm:t>
    </dgm:pt>
    <dgm:pt modelId="{D84ED927-2817-42BD-95B3-AA61504D3079}" type="parTrans" cxnId="{DDD6A74D-BA82-4C3D-8558-945572D95E77}">
      <dgm:prSet/>
      <dgm:spPr/>
      <dgm:t>
        <a:bodyPr/>
        <a:lstStyle/>
        <a:p>
          <a:endParaRPr lang="zh-TW" altLang="en-US"/>
        </a:p>
      </dgm:t>
    </dgm:pt>
    <dgm:pt modelId="{F2B779CA-5C9C-445C-B6D4-62B771F8D5C0}" type="sibTrans" cxnId="{DDD6A74D-BA82-4C3D-8558-945572D95E77}">
      <dgm:prSet/>
      <dgm:spPr/>
      <dgm:t>
        <a:bodyPr/>
        <a:lstStyle/>
        <a:p>
          <a:endParaRPr lang="zh-TW" altLang="en-US"/>
        </a:p>
      </dgm:t>
    </dgm:pt>
    <dgm:pt modelId="{A34A1986-D910-45A7-B784-B4105E1F3F3C}">
      <dgm:prSet phldrT="[文字]"/>
      <dgm:spPr/>
      <dgm:t>
        <a:bodyPr/>
        <a:lstStyle/>
        <a:p>
          <a:r>
            <a:rPr lang="zh-TW" altLang="en-US" b="1" i="0" dirty="0" smtClean="0"/>
            <a:t>玉山</a:t>
          </a:r>
          <a:r>
            <a:rPr lang="en-US" b="1" i="0" dirty="0" smtClean="0"/>
            <a:t>Wallet</a:t>
          </a:r>
          <a:endParaRPr lang="zh-TW" altLang="en-US" b="1" dirty="0"/>
        </a:p>
      </dgm:t>
    </dgm:pt>
    <dgm:pt modelId="{B21870E8-0360-4C9A-82C1-F3A120E31370}" type="parTrans" cxnId="{FABA97B2-F898-4EE4-8A69-7A9B9546AD07}">
      <dgm:prSet/>
      <dgm:spPr/>
      <dgm:t>
        <a:bodyPr/>
        <a:lstStyle/>
        <a:p>
          <a:endParaRPr lang="zh-TW" altLang="en-US"/>
        </a:p>
      </dgm:t>
    </dgm:pt>
    <dgm:pt modelId="{90E7A5AC-19F1-4D2D-9EAB-EE606C144058}" type="sibTrans" cxnId="{FABA97B2-F898-4EE4-8A69-7A9B9546AD07}">
      <dgm:prSet/>
      <dgm:spPr/>
      <dgm:t>
        <a:bodyPr/>
        <a:lstStyle/>
        <a:p>
          <a:endParaRPr lang="zh-TW" altLang="en-US"/>
        </a:p>
      </dgm:t>
    </dgm:pt>
    <dgm:pt modelId="{3CC989E6-ADA9-4578-A5A0-039B646C8562}" type="pres">
      <dgm:prSet presAssocID="{D9EA5D7B-AAB2-417A-8411-582C45DBC4D4}" presName="mainComposite" presStyleCnt="0">
        <dgm:presLayoutVars>
          <dgm:chPref val="1"/>
          <dgm:dir/>
          <dgm:animOne val="branch"/>
          <dgm:animLvl val="lvl"/>
          <dgm:resizeHandles val="exact"/>
        </dgm:presLayoutVars>
      </dgm:prSet>
      <dgm:spPr/>
      <dgm:t>
        <a:bodyPr/>
        <a:lstStyle/>
        <a:p>
          <a:endParaRPr lang="zh-TW" altLang="en-US"/>
        </a:p>
      </dgm:t>
    </dgm:pt>
    <dgm:pt modelId="{5F7A4332-BF8C-43BE-88BB-72870171AD9D}" type="pres">
      <dgm:prSet presAssocID="{D9EA5D7B-AAB2-417A-8411-582C45DBC4D4}" presName="hierFlow" presStyleCnt="0"/>
      <dgm:spPr/>
      <dgm:t>
        <a:bodyPr/>
        <a:lstStyle/>
        <a:p>
          <a:endParaRPr lang="zh-TW" altLang="en-US"/>
        </a:p>
      </dgm:t>
    </dgm:pt>
    <dgm:pt modelId="{3BB72475-8C6F-4273-906D-609EA9CB7C3C}" type="pres">
      <dgm:prSet presAssocID="{D9EA5D7B-AAB2-417A-8411-582C45DBC4D4}" presName="hierChild1" presStyleCnt="0">
        <dgm:presLayoutVars>
          <dgm:chPref val="1"/>
          <dgm:animOne val="branch"/>
          <dgm:animLvl val="lvl"/>
        </dgm:presLayoutVars>
      </dgm:prSet>
      <dgm:spPr/>
      <dgm:t>
        <a:bodyPr/>
        <a:lstStyle/>
        <a:p>
          <a:endParaRPr lang="zh-TW" altLang="en-US"/>
        </a:p>
      </dgm:t>
    </dgm:pt>
    <dgm:pt modelId="{59656C7E-9122-42BB-8212-366F5E9D4A0C}" type="pres">
      <dgm:prSet presAssocID="{D3C7AF5C-3190-4BDC-B2CA-4AE7F6950C4F}" presName="Name14" presStyleCnt="0"/>
      <dgm:spPr/>
      <dgm:t>
        <a:bodyPr/>
        <a:lstStyle/>
        <a:p>
          <a:endParaRPr lang="zh-TW" altLang="en-US"/>
        </a:p>
      </dgm:t>
    </dgm:pt>
    <dgm:pt modelId="{B6B94B34-293C-4C50-B3FF-A739D13DBF6C}" type="pres">
      <dgm:prSet presAssocID="{D3C7AF5C-3190-4BDC-B2CA-4AE7F6950C4F}" presName="level1Shape" presStyleLbl="node0" presStyleIdx="0" presStyleCnt="1">
        <dgm:presLayoutVars>
          <dgm:chPref val="3"/>
        </dgm:presLayoutVars>
      </dgm:prSet>
      <dgm:spPr/>
      <dgm:t>
        <a:bodyPr/>
        <a:lstStyle/>
        <a:p>
          <a:endParaRPr lang="zh-TW" altLang="en-US"/>
        </a:p>
      </dgm:t>
    </dgm:pt>
    <dgm:pt modelId="{EEA8BD68-7565-49B6-B42C-E30946489429}" type="pres">
      <dgm:prSet presAssocID="{D3C7AF5C-3190-4BDC-B2CA-4AE7F6950C4F}" presName="hierChild2" presStyleCnt="0"/>
      <dgm:spPr/>
      <dgm:t>
        <a:bodyPr/>
        <a:lstStyle/>
        <a:p>
          <a:endParaRPr lang="zh-TW" altLang="en-US"/>
        </a:p>
      </dgm:t>
    </dgm:pt>
    <dgm:pt modelId="{599204C6-ADF7-42E9-8660-ABA150360A37}" type="pres">
      <dgm:prSet presAssocID="{1DFEEA23-4400-4C2A-B105-476DA3B67052}" presName="Name19" presStyleLbl="parChTrans1D2" presStyleIdx="0" presStyleCnt="4"/>
      <dgm:spPr/>
      <dgm:t>
        <a:bodyPr/>
        <a:lstStyle/>
        <a:p>
          <a:endParaRPr lang="zh-TW" altLang="en-US"/>
        </a:p>
      </dgm:t>
    </dgm:pt>
    <dgm:pt modelId="{FE6C9EBA-A39A-4B1B-BD51-CA720A19B910}" type="pres">
      <dgm:prSet presAssocID="{A5989655-7202-46BE-BB95-ADCC6E6172C7}" presName="Name21" presStyleCnt="0"/>
      <dgm:spPr/>
      <dgm:t>
        <a:bodyPr/>
        <a:lstStyle/>
        <a:p>
          <a:endParaRPr lang="zh-TW" altLang="en-US"/>
        </a:p>
      </dgm:t>
    </dgm:pt>
    <dgm:pt modelId="{A7A47947-885C-4C68-A3DB-91105BE45042}" type="pres">
      <dgm:prSet presAssocID="{A5989655-7202-46BE-BB95-ADCC6E6172C7}" presName="level2Shape" presStyleLbl="node2" presStyleIdx="0" presStyleCnt="4"/>
      <dgm:spPr/>
      <dgm:t>
        <a:bodyPr/>
        <a:lstStyle/>
        <a:p>
          <a:endParaRPr lang="zh-TW" altLang="en-US"/>
        </a:p>
      </dgm:t>
    </dgm:pt>
    <dgm:pt modelId="{13FD64D2-8BA5-4321-96C8-A860A33D2B52}" type="pres">
      <dgm:prSet presAssocID="{A5989655-7202-46BE-BB95-ADCC6E6172C7}" presName="hierChild3" presStyleCnt="0"/>
      <dgm:spPr/>
      <dgm:t>
        <a:bodyPr/>
        <a:lstStyle/>
        <a:p>
          <a:endParaRPr lang="zh-TW" altLang="en-US"/>
        </a:p>
      </dgm:t>
    </dgm:pt>
    <dgm:pt modelId="{7F7CA52F-4F8A-4351-8ECC-DB6204D93DCB}" type="pres">
      <dgm:prSet presAssocID="{24E9F0D2-77F9-466D-904C-3BE86E9F10DA}" presName="Name19" presStyleLbl="parChTrans1D2" presStyleIdx="1" presStyleCnt="4"/>
      <dgm:spPr/>
      <dgm:t>
        <a:bodyPr/>
        <a:lstStyle/>
        <a:p>
          <a:endParaRPr lang="zh-TW" altLang="en-US"/>
        </a:p>
      </dgm:t>
    </dgm:pt>
    <dgm:pt modelId="{2E0A78C3-3A9E-4A8A-8028-8AE99F2F3F30}" type="pres">
      <dgm:prSet presAssocID="{7C22B328-47E1-480E-9608-AD5E2D009C97}" presName="Name21" presStyleCnt="0"/>
      <dgm:spPr/>
      <dgm:t>
        <a:bodyPr/>
        <a:lstStyle/>
        <a:p>
          <a:endParaRPr lang="zh-TW" altLang="en-US"/>
        </a:p>
      </dgm:t>
    </dgm:pt>
    <dgm:pt modelId="{C9BB6006-E731-4E26-BCD7-548C1B1584CA}" type="pres">
      <dgm:prSet presAssocID="{7C22B328-47E1-480E-9608-AD5E2D009C97}" presName="level2Shape" presStyleLbl="node2" presStyleIdx="1" presStyleCnt="4"/>
      <dgm:spPr/>
      <dgm:t>
        <a:bodyPr/>
        <a:lstStyle/>
        <a:p>
          <a:endParaRPr lang="zh-TW" altLang="en-US"/>
        </a:p>
      </dgm:t>
    </dgm:pt>
    <dgm:pt modelId="{6E1773AE-368F-4FA8-AFBB-63B93DFE4ECE}" type="pres">
      <dgm:prSet presAssocID="{7C22B328-47E1-480E-9608-AD5E2D009C97}" presName="hierChild3" presStyleCnt="0"/>
      <dgm:spPr/>
      <dgm:t>
        <a:bodyPr/>
        <a:lstStyle/>
        <a:p>
          <a:endParaRPr lang="zh-TW" altLang="en-US"/>
        </a:p>
      </dgm:t>
    </dgm:pt>
    <dgm:pt modelId="{0D74AEC0-1D67-43B2-948B-10C5D34A850B}" type="pres">
      <dgm:prSet presAssocID="{1788F154-05E2-4EAD-BA84-198B8BB4DF26}" presName="Name19" presStyleLbl="parChTrans1D3" presStyleIdx="0" presStyleCnt="3"/>
      <dgm:spPr/>
      <dgm:t>
        <a:bodyPr/>
        <a:lstStyle/>
        <a:p>
          <a:endParaRPr lang="zh-TW" altLang="en-US"/>
        </a:p>
      </dgm:t>
    </dgm:pt>
    <dgm:pt modelId="{79F29EAD-50BA-4022-8678-0889F4DAC7D5}" type="pres">
      <dgm:prSet presAssocID="{713BCDCB-74DA-4156-9BCF-35D76EACC02B}" presName="Name21" presStyleCnt="0"/>
      <dgm:spPr/>
      <dgm:t>
        <a:bodyPr/>
        <a:lstStyle/>
        <a:p>
          <a:endParaRPr lang="zh-TW" altLang="en-US"/>
        </a:p>
      </dgm:t>
    </dgm:pt>
    <dgm:pt modelId="{56A9532F-99AF-4489-AC26-0A9103D61CCB}" type="pres">
      <dgm:prSet presAssocID="{713BCDCB-74DA-4156-9BCF-35D76EACC02B}" presName="level2Shape" presStyleLbl="node3" presStyleIdx="0" presStyleCnt="3"/>
      <dgm:spPr/>
      <dgm:t>
        <a:bodyPr/>
        <a:lstStyle/>
        <a:p>
          <a:endParaRPr lang="zh-TW" altLang="en-US"/>
        </a:p>
      </dgm:t>
    </dgm:pt>
    <dgm:pt modelId="{75253EA5-920F-4127-A9DF-ED0B296C23FD}" type="pres">
      <dgm:prSet presAssocID="{713BCDCB-74DA-4156-9BCF-35D76EACC02B}" presName="hierChild3" presStyleCnt="0"/>
      <dgm:spPr/>
      <dgm:t>
        <a:bodyPr/>
        <a:lstStyle/>
        <a:p>
          <a:endParaRPr lang="zh-TW" altLang="en-US"/>
        </a:p>
      </dgm:t>
    </dgm:pt>
    <dgm:pt modelId="{9AEC8BA5-8F58-4348-B984-761103F49A26}" type="pres">
      <dgm:prSet presAssocID="{D84ED927-2817-42BD-95B3-AA61504D3079}" presName="Name19" presStyleLbl="parChTrans1D3" presStyleIdx="1" presStyleCnt="3"/>
      <dgm:spPr/>
      <dgm:t>
        <a:bodyPr/>
        <a:lstStyle/>
        <a:p>
          <a:endParaRPr lang="zh-TW" altLang="en-US"/>
        </a:p>
      </dgm:t>
    </dgm:pt>
    <dgm:pt modelId="{FE4F27FD-8F16-4760-A6CE-F264079A6630}" type="pres">
      <dgm:prSet presAssocID="{2E18C56B-7A3C-4782-A9CA-EACE992039A5}" presName="Name21" presStyleCnt="0"/>
      <dgm:spPr/>
      <dgm:t>
        <a:bodyPr/>
        <a:lstStyle/>
        <a:p>
          <a:endParaRPr lang="zh-TW" altLang="en-US"/>
        </a:p>
      </dgm:t>
    </dgm:pt>
    <dgm:pt modelId="{7D6380AC-6221-4D62-A1CF-11F7848CA32A}" type="pres">
      <dgm:prSet presAssocID="{2E18C56B-7A3C-4782-A9CA-EACE992039A5}" presName="level2Shape" presStyleLbl="node3" presStyleIdx="1" presStyleCnt="3"/>
      <dgm:spPr/>
      <dgm:t>
        <a:bodyPr/>
        <a:lstStyle/>
        <a:p>
          <a:endParaRPr lang="zh-TW" altLang="en-US"/>
        </a:p>
      </dgm:t>
    </dgm:pt>
    <dgm:pt modelId="{9DC5A323-C37B-401D-B550-54F63AC7C0C4}" type="pres">
      <dgm:prSet presAssocID="{2E18C56B-7A3C-4782-A9CA-EACE992039A5}" presName="hierChild3" presStyleCnt="0"/>
      <dgm:spPr/>
      <dgm:t>
        <a:bodyPr/>
        <a:lstStyle/>
        <a:p>
          <a:endParaRPr lang="zh-TW" altLang="en-US"/>
        </a:p>
      </dgm:t>
    </dgm:pt>
    <dgm:pt modelId="{640F586C-76A6-4F0E-B411-ABC4B93F6837}" type="pres">
      <dgm:prSet presAssocID="{A159E562-8CB5-4AF4-B940-3980381BD80B}" presName="Name19" presStyleLbl="parChTrans1D2" presStyleIdx="2" presStyleCnt="4"/>
      <dgm:spPr/>
      <dgm:t>
        <a:bodyPr/>
        <a:lstStyle/>
        <a:p>
          <a:endParaRPr lang="zh-TW" altLang="en-US"/>
        </a:p>
      </dgm:t>
    </dgm:pt>
    <dgm:pt modelId="{A22001BE-776B-4BB7-ACE2-1775C8A1CFEA}" type="pres">
      <dgm:prSet presAssocID="{D2021BBF-7A05-4967-9595-74288397F346}" presName="Name21" presStyleCnt="0"/>
      <dgm:spPr/>
      <dgm:t>
        <a:bodyPr/>
        <a:lstStyle/>
        <a:p>
          <a:endParaRPr lang="zh-TW" altLang="en-US"/>
        </a:p>
      </dgm:t>
    </dgm:pt>
    <dgm:pt modelId="{1C48F2C5-EC9D-4683-B434-8F41CBB1A1C8}" type="pres">
      <dgm:prSet presAssocID="{D2021BBF-7A05-4967-9595-74288397F346}" presName="level2Shape" presStyleLbl="node2" presStyleIdx="2" presStyleCnt="4"/>
      <dgm:spPr/>
      <dgm:t>
        <a:bodyPr/>
        <a:lstStyle/>
        <a:p>
          <a:endParaRPr lang="zh-TW" altLang="en-US"/>
        </a:p>
      </dgm:t>
    </dgm:pt>
    <dgm:pt modelId="{22165F78-8196-4BD1-811F-3947D3978033}" type="pres">
      <dgm:prSet presAssocID="{D2021BBF-7A05-4967-9595-74288397F346}" presName="hierChild3" presStyleCnt="0"/>
      <dgm:spPr/>
      <dgm:t>
        <a:bodyPr/>
        <a:lstStyle/>
        <a:p>
          <a:endParaRPr lang="zh-TW" altLang="en-US"/>
        </a:p>
      </dgm:t>
    </dgm:pt>
    <dgm:pt modelId="{30E24069-6FDF-4896-926B-0985A254C220}" type="pres">
      <dgm:prSet presAssocID="{B21870E8-0360-4C9A-82C1-F3A120E31370}" presName="Name19" presStyleLbl="parChTrans1D3" presStyleIdx="2" presStyleCnt="3"/>
      <dgm:spPr/>
      <dgm:t>
        <a:bodyPr/>
        <a:lstStyle/>
        <a:p>
          <a:endParaRPr lang="zh-TW" altLang="en-US"/>
        </a:p>
      </dgm:t>
    </dgm:pt>
    <dgm:pt modelId="{19F80456-4A99-4D88-B62C-6563EB9BF29F}" type="pres">
      <dgm:prSet presAssocID="{A34A1986-D910-45A7-B784-B4105E1F3F3C}" presName="Name21" presStyleCnt="0"/>
      <dgm:spPr/>
      <dgm:t>
        <a:bodyPr/>
        <a:lstStyle/>
        <a:p>
          <a:endParaRPr lang="zh-TW" altLang="en-US"/>
        </a:p>
      </dgm:t>
    </dgm:pt>
    <dgm:pt modelId="{BA397644-E445-44B4-8CDA-FF0FCEEC32AD}" type="pres">
      <dgm:prSet presAssocID="{A34A1986-D910-45A7-B784-B4105E1F3F3C}" presName="level2Shape" presStyleLbl="node3" presStyleIdx="2" presStyleCnt="3"/>
      <dgm:spPr/>
      <dgm:t>
        <a:bodyPr/>
        <a:lstStyle/>
        <a:p>
          <a:endParaRPr lang="zh-TW" altLang="en-US"/>
        </a:p>
      </dgm:t>
    </dgm:pt>
    <dgm:pt modelId="{246C42A2-B11A-4B32-A17E-64408110F07E}" type="pres">
      <dgm:prSet presAssocID="{A34A1986-D910-45A7-B784-B4105E1F3F3C}" presName="hierChild3" presStyleCnt="0"/>
      <dgm:spPr/>
      <dgm:t>
        <a:bodyPr/>
        <a:lstStyle/>
        <a:p>
          <a:endParaRPr lang="zh-TW" altLang="en-US"/>
        </a:p>
      </dgm:t>
    </dgm:pt>
    <dgm:pt modelId="{AB612485-C047-4236-844B-177F0E5CFCEF}" type="pres">
      <dgm:prSet presAssocID="{1259E89E-CD09-4333-B1FB-A51AEC1ED7CE}" presName="Name19" presStyleLbl="parChTrans1D2" presStyleIdx="3" presStyleCnt="4"/>
      <dgm:spPr/>
      <dgm:t>
        <a:bodyPr/>
        <a:lstStyle/>
        <a:p>
          <a:endParaRPr lang="zh-TW" altLang="en-US"/>
        </a:p>
      </dgm:t>
    </dgm:pt>
    <dgm:pt modelId="{F032F1F2-F2BA-4973-AE91-E821B3D8112D}" type="pres">
      <dgm:prSet presAssocID="{48044288-3E15-4534-B17D-B29CD3D8C21C}" presName="Name21" presStyleCnt="0"/>
      <dgm:spPr/>
      <dgm:t>
        <a:bodyPr/>
        <a:lstStyle/>
        <a:p>
          <a:endParaRPr lang="zh-TW" altLang="en-US"/>
        </a:p>
      </dgm:t>
    </dgm:pt>
    <dgm:pt modelId="{9D0A4619-B851-4F5E-8FE2-92DC22AF3001}" type="pres">
      <dgm:prSet presAssocID="{48044288-3E15-4534-B17D-B29CD3D8C21C}" presName="level2Shape" presStyleLbl="node2" presStyleIdx="3" presStyleCnt="4"/>
      <dgm:spPr/>
      <dgm:t>
        <a:bodyPr/>
        <a:lstStyle/>
        <a:p>
          <a:endParaRPr lang="zh-TW" altLang="en-US"/>
        </a:p>
      </dgm:t>
    </dgm:pt>
    <dgm:pt modelId="{7E3E10F7-BBF7-42ED-A64B-3DC843B793B8}" type="pres">
      <dgm:prSet presAssocID="{48044288-3E15-4534-B17D-B29CD3D8C21C}" presName="hierChild3" presStyleCnt="0"/>
      <dgm:spPr/>
      <dgm:t>
        <a:bodyPr/>
        <a:lstStyle/>
        <a:p>
          <a:endParaRPr lang="zh-TW" altLang="en-US"/>
        </a:p>
      </dgm:t>
    </dgm:pt>
    <dgm:pt modelId="{49908D7D-A483-4E26-90C3-C407CA03D717}" type="pres">
      <dgm:prSet presAssocID="{D9EA5D7B-AAB2-417A-8411-582C45DBC4D4}" presName="bgShapesFlow" presStyleCnt="0"/>
      <dgm:spPr/>
      <dgm:t>
        <a:bodyPr/>
        <a:lstStyle/>
        <a:p>
          <a:endParaRPr lang="zh-TW" altLang="en-US"/>
        </a:p>
      </dgm:t>
    </dgm:pt>
  </dgm:ptLst>
  <dgm:cxnLst>
    <dgm:cxn modelId="{41F1B96D-FC66-4886-8411-FE51205BBC12}" type="presOf" srcId="{D2021BBF-7A05-4967-9595-74288397F346}" destId="{1C48F2C5-EC9D-4683-B434-8F41CBB1A1C8}" srcOrd="0" destOrd="0" presId="urn:microsoft.com/office/officeart/2005/8/layout/hierarchy6"/>
    <dgm:cxn modelId="{2BC6F3AD-C327-4388-8B9A-4103413AF46C}" type="presOf" srcId="{48044288-3E15-4534-B17D-B29CD3D8C21C}" destId="{9D0A4619-B851-4F5E-8FE2-92DC22AF3001}" srcOrd="0" destOrd="0" presId="urn:microsoft.com/office/officeart/2005/8/layout/hierarchy6"/>
    <dgm:cxn modelId="{B07C2222-4489-46F9-A236-180A0C6A5B60}" type="presOf" srcId="{A159E562-8CB5-4AF4-B940-3980381BD80B}" destId="{640F586C-76A6-4F0E-B411-ABC4B93F6837}" srcOrd="0" destOrd="0" presId="urn:microsoft.com/office/officeart/2005/8/layout/hierarchy6"/>
    <dgm:cxn modelId="{EECF26E0-36D8-4506-9C78-3A8AE747DB26}" srcId="{D9EA5D7B-AAB2-417A-8411-582C45DBC4D4}" destId="{D3C7AF5C-3190-4BDC-B2CA-4AE7F6950C4F}" srcOrd="0" destOrd="0" parTransId="{AF4C1079-18EC-4612-9D4E-93E0B1FF62D8}" sibTransId="{FB8F5F17-58BA-4AD7-A6A8-A62D9F6484BC}"/>
    <dgm:cxn modelId="{FC89BD37-EE26-4FCF-BE83-65817B54FCDF}" type="presOf" srcId="{7C22B328-47E1-480E-9608-AD5E2D009C97}" destId="{C9BB6006-E731-4E26-BCD7-548C1B1584CA}" srcOrd="0" destOrd="0" presId="urn:microsoft.com/office/officeart/2005/8/layout/hierarchy6"/>
    <dgm:cxn modelId="{CAFA39FB-AC86-41A5-9C6C-A06F4C966984}" type="presOf" srcId="{B21870E8-0360-4C9A-82C1-F3A120E31370}" destId="{30E24069-6FDF-4896-926B-0985A254C220}" srcOrd="0" destOrd="0" presId="urn:microsoft.com/office/officeart/2005/8/layout/hierarchy6"/>
    <dgm:cxn modelId="{AF3A3C74-75D1-425F-AA95-3860894DD8B1}" type="presOf" srcId="{A5989655-7202-46BE-BB95-ADCC6E6172C7}" destId="{A7A47947-885C-4C68-A3DB-91105BE45042}" srcOrd="0" destOrd="0" presId="urn:microsoft.com/office/officeart/2005/8/layout/hierarchy6"/>
    <dgm:cxn modelId="{9EA9E96E-484A-424F-967C-794998177AD6}" type="presOf" srcId="{2E18C56B-7A3C-4782-A9CA-EACE992039A5}" destId="{7D6380AC-6221-4D62-A1CF-11F7848CA32A}" srcOrd="0" destOrd="0" presId="urn:microsoft.com/office/officeart/2005/8/layout/hierarchy6"/>
    <dgm:cxn modelId="{F7B4E56F-E956-4092-BA4B-B5A64D37DFDC}" srcId="{D3C7AF5C-3190-4BDC-B2CA-4AE7F6950C4F}" destId="{48044288-3E15-4534-B17D-B29CD3D8C21C}" srcOrd="3" destOrd="0" parTransId="{1259E89E-CD09-4333-B1FB-A51AEC1ED7CE}" sibTransId="{8F9F4171-647A-44A9-9C75-0AF41276D536}"/>
    <dgm:cxn modelId="{10BFC9AD-1AC9-4F14-AAA1-11E8D4459AC6}" type="presOf" srcId="{713BCDCB-74DA-4156-9BCF-35D76EACC02B}" destId="{56A9532F-99AF-4489-AC26-0A9103D61CCB}" srcOrd="0" destOrd="0" presId="urn:microsoft.com/office/officeart/2005/8/layout/hierarchy6"/>
    <dgm:cxn modelId="{60E554CF-AEF2-43DB-B48C-6AB4E322BCFB}" type="presOf" srcId="{D9EA5D7B-AAB2-417A-8411-582C45DBC4D4}" destId="{3CC989E6-ADA9-4578-A5A0-039B646C8562}" srcOrd="0" destOrd="0" presId="urn:microsoft.com/office/officeart/2005/8/layout/hierarchy6"/>
    <dgm:cxn modelId="{C9B1CDA3-C3D5-45C4-B88E-DC91440ABD3F}" type="presOf" srcId="{D3C7AF5C-3190-4BDC-B2CA-4AE7F6950C4F}" destId="{B6B94B34-293C-4C50-B3FF-A739D13DBF6C}" srcOrd="0" destOrd="0" presId="urn:microsoft.com/office/officeart/2005/8/layout/hierarchy6"/>
    <dgm:cxn modelId="{6EC6BCBA-1500-4C7A-842F-4DBD7BDB51B4}" srcId="{D3C7AF5C-3190-4BDC-B2CA-4AE7F6950C4F}" destId="{7C22B328-47E1-480E-9608-AD5E2D009C97}" srcOrd="1" destOrd="0" parTransId="{24E9F0D2-77F9-466D-904C-3BE86E9F10DA}" sibTransId="{40F7BF32-439E-4F4B-9D27-B9677E3CAF11}"/>
    <dgm:cxn modelId="{4290063E-B3A8-4BF9-A356-675AC6B437E9}" type="presOf" srcId="{24E9F0D2-77F9-466D-904C-3BE86E9F10DA}" destId="{7F7CA52F-4F8A-4351-8ECC-DB6204D93DCB}" srcOrd="0" destOrd="0" presId="urn:microsoft.com/office/officeart/2005/8/layout/hierarchy6"/>
    <dgm:cxn modelId="{FABA97B2-F898-4EE4-8A69-7A9B9546AD07}" srcId="{D2021BBF-7A05-4967-9595-74288397F346}" destId="{A34A1986-D910-45A7-B784-B4105E1F3F3C}" srcOrd="0" destOrd="0" parTransId="{B21870E8-0360-4C9A-82C1-F3A120E31370}" sibTransId="{90E7A5AC-19F1-4D2D-9EAB-EE606C144058}"/>
    <dgm:cxn modelId="{E13C5C43-2ED1-4C38-9AB0-CBDC3021EA70}" srcId="{7C22B328-47E1-480E-9608-AD5E2D009C97}" destId="{713BCDCB-74DA-4156-9BCF-35D76EACC02B}" srcOrd="0" destOrd="0" parTransId="{1788F154-05E2-4EAD-BA84-198B8BB4DF26}" sibTransId="{B20AF657-4E66-4658-A52F-F684CA3313D0}"/>
    <dgm:cxn modelId="{A79C50E4-EC7E-415A-BD9E-9416AC64874B}" type="presOf" srcId="{1788F154-05E2-4EAD-BA84-198B8BB4DF26}" destId="{0D74AEC0-1D67-43B2-948B-10C5D34A850B}" srcOrd="0" destOrd="0" presId="urn:microsoft.com/office/officeart/2005/8/layout/hierarchy6"/>
    <dgm:cxn modelId="{0DD4ABA5-B105-4DD3-A32B-ADCF8D206993}" srcId="{D3C7AF5C-3190-4BDC-B2CA-4AE7F6950C4F}" destId="{D2021BBF-7A05-4967-9595-74288397F346}" srcOrd="2" destOrd="0" parTransId="{A159E562-8CB5-4AF4-B940-3980381BD80B}" sibTransId="{4B44B4A5-CF7D-4252-BA19-1CCEEFDD4C24}"/>
    <dgm:cxn modelId="{CE51F6F1-FA34-468E-87E2-76F7BAD50571}" type="presOf" srcId="{1259E89E-CD09-4333-B1FB-A51AEC1ED7CE}" destId="{AB612485-C047-4236-844B-177F0E5CFCEF}" srcOrd="0" destOrd="0" presId="urn:microsoft.com/office/officeart/2005/8/layout/hierarchy6"/>
    <dgm:cxn modelId="{5784E914-58D3-4438-B710-AF1754EB7BE5}" type="presOf" srcId="{1DFEEA23-4400-4C2A-B105-476DA3B67052}" destId="{599204C6-ADF7-42E9-8660-ABA150360A37}" srcOrd="0" destOrd="0" presId="urn:microsoft.com/office/officeart/2005/8/layout/hierarchy6"/>
    <dgm:cxn modelId="{8A069691-5A4E-43C5-8B1A-B4854AC3F9B0}" type="presOf" srcId="{A34A1986-D910-45A7-B784-B4105E1F3F3C}" destId="{BA397644-E445-44B4-8CDA-FF0FCEEC32AD}" srcOrd="0" destOrd="0" presId="urn:microsoft.com/office/officeart/2005/8/layout/hierarchy6"/>
    <dgm:cxn modelId="{DDD6A74D-BA82-4C3D-8558-945572D95E77}" srcId="{7C22B328-47E1-480E-9608-AD5E2D009C97}" destId="{2E18C56B-7A3C-4782-A9CA-EACE992039A5}" srcOrd="1" destOrd="0" parTransId="{D84ED927-2817-42BD-95B3-AA61504D3079}" sibTransId="{F2B779CA-5C9C-445C-B6D4-62B771F8D5C0}"/>
    <dgm:cxn modelId="{C11FABC4-52A4-40B0-8349-4429EEFF4A7E}" srcId="{D3C7AF5C-3190-4BDC-B2CA-4AE7F6950C4F}" destId="{A5989655-7202-46BE-BB95-ADCC6E6172C7}" srcOrd="0" destOrd="0" parTransId="{1DFEEA23-4400-4C2A-B105-476DA3B67052}" sibTransId="{5D7E2784-F8A6-43F8-AC11-414DE41F022B}"/>
    <dgm:cxn modelId="{376DF289-E6BB-478C-8BC9-DF903C0291A7}" type="presOf" srcId="{D84ED927-2817-42BD-95B3-AA61504D3079}" destId="{9AEC8BA5-8F58-4348-B984-761103F49A26}" srcOrd="0" destOrd="0" presId="urn:microsoft.com/office/officeart/2005/8/layout/hierarchy6"/>
    <dgm:cxn modelId="{35346BEA-DEE6-431D-AF54-403D88FB24BF}" type="presParOf" srcId="{3CC989E6-ADA9-4578-A5A0-039B646C8562}" destId="{5F7A4332-BF8C-43BE-88BB-72870171AD9D}" srcOrd="0" destOrd="0" presId="urn:microsoft.com/office/officeart/2005/8/layout/hierarchy6"/>
    <dgm:cxn modelId="{35135FF0-0619-49D1-A6A7-4C209C4394DF}" type="presParOf" srcId="{5F7A4332-BF8C-43BE-88BB-72870171AD9D}" destId="{3BB72475-8C6F-4273-906D-609EA9CB7C3C}" srcOrd="0" destOrd="0" presId="urn:microsoft.com/office/officeart/2005/8/layout/hierarchy6"/>
    <dgm:cxn modelId="{B11ACFFD-1C37-431A-AD73-3AA7C764FBEC}" type="presParOf" srcId="{3BB72475-8C6F-4273-906D-609EA9CB7C3C}" destId="{59656C7E-9122-42BB-8212-366F5E9D4A0C}" srcOrd="0" destOrd="0" presId="urn:microsoft.com/office/officeart/2005/8/layout/hierarchy6"/>
    <dgm:cxn modelId="{43ABC37E-99F4-4077-AB8C-29C92F1B0730}" type="presParOf" srcId="{59656C7E-9122-42BB-8212-366F5E9D4A0C}" destId="{B6B94B34-293C-4C50-B3FF-A739D13DBF6C}" srcOrd="0" destOrd="0" presId="urn:microsoft.com/office/officeart/2005/8/layout/hierarchy6"/>
    <dgm:cxn modelId="{84BD01F4-AE4B-4E75-8CE0-A033F2C52F58}" type="presParOf" srcId="{59656C7E-9122-42BB-8212-366F5E9D4A0C}" destId="{EEA8BD68-7565-49B6-B42C-E30946489429}" srcOrd="1" destOrd="0" presId="urn:microsoft.com/office/officeart/2005/8/layout/hierarchy6"/>
    <dgm:cxn modelId="{0B3E914F-54DF-4292-9C62-5F7A901A2134}" type="presParOf" srcId="{EEA8BD68-7565-49B6-B42C-E30946489429}" destId="{599204C6-ADF7-42E9-8660-ABA150360A37}" srcOrd="0" destOrd="0" presId="urn:microsoft.com/office/officeart/2005/8/layout/hierarchy6"/>
    <dgm:cxn modelId="{5BD89457-1CD9-4969-80A0-A985787777A1}" type="presParOf" srcId="{EEA8BD68-7565-49B6-B42C-E30946489429}" destId="{FE6C9EBA-A39A-4B1B-BD51-CA720A19B910}" srcOrd="1" destOrd="0" presId="urn:microsoft.com/office/officeart/2005/8/layout/hierarchy6"/>
    <dgm:cxn modelId="{08355064-10E1-4C05-AF35-FDDF03373155}" type="presParOf" srcId="{FE6C9EBA-A39A-4B1B-BD51-CA720A19B910}" destId="{A7A47947-885C-4C68-A3DB-91105BE45042}" srcOrd="0" destOrd="0" presId="urn:microsoft.com/office/officeart/2005/8/layout/hierarchy6"/>
    <dgm:cxn modelId="{2DDCA513-13BC-4754-95D2-86AB78005EC5}" type="presParOf" srcId="{FE6C9EBA-A39A-4B1B-BD51-CA720A19B910}" destId="{13FD64D2-8BA5-4321-96C8-A860A33D2B52}" srcOrd="1" destOrd="0" presId="urn:microsoft.com/office/officeart/2005/8/layout/hierarchy6"/>
    <dgm:cxn modelId="{7DFD3956-163A-4072-B692-A7399B063262}" type="presParOf" srcId="{EEA8BD68-7565-49B6-B42C-E30946489429}" destId="{7F7CA52F-4F8A-4351-8ECC-DB6204D93DCB}" srcOrd="2" destOrd="0" presId="urn:microsoft.com/office/officeart/2005/8/layout/hierarchy6"/>
    <dgm:cxn modelId="{0DA73548-B6BB-404D-9F6D-6944CCDED8F8}" type="presParOf" srcId="{EEA8BD68-7565-49B6-B42C-E30946489429}" destId="{2E0A78C3-3A9E-4A8A-8028-8AE99F2F3F30}" srcOrd="3" destOrd="0" presId="urn:microsoft.com/office/officeart/2005/8/layout/hierarchy6"/>
    <dgm:cxn modelId="{A6FE529B-5618-42B6-9ED3-6697CAF336B5}" type="presParOf" srcId="{2E0A78C3-3A9E-4A8A-8028-8AE99F2F3F30}" destId="{C9BB6006-E731-4E26-BCD7-548C1B1584CA}" srcOrd="0" destOrd="0" presId="urn:microsoft.com/office/officeart/2005/8/layout/hierarchy6"/>
    <dgm:cxn modelId="{8542E63B-F6A8-4B54-B3DC-C16559B0AACF}" type="presParOf" srcId="{2E0A78C3-3A9E-4A8A-8028-8AE99F2F3F30}" destId="{6E1773AE-368F-4FA8-AFBB-63B93DFE4ECE}" srcOrd="1" destOrd="0" presId="urn:microsoft.com/office/officeart/2005/8/layout/hierarchy6"/>
    <dgm:cxn modelId="{65A1497B-094C-4C1A-8710-84B3B7A81AFD}" type="presParOf" srcId="{6E1773AE-368F-4FA8-AFBB-63B93DFE4ECE}" destId="{0D74AEC0-1D67-43B2-948B-10C5D34A850B}" srcOrd="0" destOrd="0" presId="urn:microsoft.com/office/officeart/2005/8/layout/hierarchy6"/>
    <dgm:cxn modelId="{796E6132-4E59-4CBE-8340-5FCABE6B59A3}" type="presParOf" srcId="{6E1773AE-368F-4FA8-AFBB-63B93DFE4ECE}" destId="{79F29EAD-50BA-4022-8678-0889F4DAC7D5}" srcOrd="1" destOrd="0" presId="urn:microsoft.com/office/officeart/2005/8/layout/hierarchy6"/>
    <dgm:cxn modelId="{05B5DDCF-C0BF-45AB-9541-F4155E9BE8AE}" type="presParOf" srcId="{79F29EAD-50BA-4022-8678-0889F4DAC7D5}" destId="{56A9532F-99AF-4489-AC26-0A9103D61CCB}" srcOrd="0" destOrd="0" presId="urn:microsoft.com/office/officeart/2005/8/layout/hierarchy6"/>
    <dgm:cxn modelId="{B3CA5F91-6DCA-4453-A524-ABA780548529}" type="presParOf" srcId="{79F29EAD-50BA-4022-8678-0889F4DAC7D5}" destId="{75253EA5-920F-4127-A9DF-ED0B296C23FD}" srcOrd="1" destOrd="0" presId="urn:microsoft.com/office/officeart/2005/8/layout/hierarchy6"/>
    <dgm:cxn modelId="{4E4EB937-DD90-40E6-B847-86FBC06DD16B}" type="presParOf" srcId="{6E1773AE-368F-4FA8-AFBB-63B93DFE4ECE}" destId="{9AEC8BA5-8F58-4348-B984-761103F49A26}" srcOrd="2" destOrd="0" presId="urn:microsoft.com/office/officeart/2005/8/layout/hierarchy6"/>
    <dgm:cxn modelId="{7E473F11-0DB1-4D3B-9C16-5883E9260279}" type="presParOf" srcId="{6E1773AE-368F-4FA8-AFBB-63B93DFE4ECE}" destId="{FE4F27FD-8F16-4760-A6CE-F264079A6630}" srcOrd="3" destOrd="0" presId="urn:microsoft.com/office/officeart/2005/8/layout/hierarchy6"/>
    <dgm:cxn modelId="{D0270C82-EB98-4EE8-8FE7-B54A480ACAC0}" type="presParOf" srcId="{FE4F27FD-8F16-4760-A6CE-F264079A6630}" destId="{7D6380AC-6221-4D62-A1CF-11F7848CA32A}" srcOrd="0" destOrd="0" presId="urn:microsoft.com/office/officeart/2005/8/layout/hierarchy6"/>
    <dgm:cxn modelId="{74BF978C-9D22-49CE-BA52-AE65004A22EE}" type="presParOf" srcId="{FE4F27FD-8F16-4760-A6CE-F264079A6630}" destId="{9DC5A323-C37B-401D-B550-54F63AC7C0C4}" srcOrd="1" destOrd="0" presId="urn:microsoft.com/office/officeart/2005/8/layout/hierarchy6"/>
    <dgm:cxn modelId="{2AD3CED4-95C6-494C-AE78-1DCBF276C4F2}" type="presParOf" srcId="{EEA8BD68-7565-49B6-B42C-E30946489429}" destId="{640F586C-76A6-4F0E-B411-ABC4B93F6837}" srcOrd="4" destOrd="0" presId="urn:microsoft.com/office/officeart/2005/8/layout/hierarchy6"/>
    <dgm:cxn modelId="{B6134368-C8F8-4B71-9F2B-70686B64C4F6}" type="presParOf" srcId="{EEA8BD68-7565-49B6-B42C-E30946489429}" destId="{A22001BE-776B-4BB7-ACE2-1775C8A1CFEA}" srcOrd="5" destOrd="0" presId="urn:microsoft.com/office/officeart/2005/8/layout/hierarchy6"/>
    <dgm:cxn modelId="{C79DC44D-11CB-4D5E-8D4D-3E18462FC37D}" type="presParOf" srcId="{A22001BE-776B-4BB7-ACE2-1775C8A1CFEA}" destId="{1C48F2C5-EC9D-4683-B434-8F41CBB1A1C8}" srcOrd="0" destOrd="0" presId="urn:microsoft.com/office/officeart/2005/8/layout/hierarchy6"/>
    <dgm:cxn modelId="{EF42FCFF-0726-4AF9-B1CD-70FFA2125EE1}" type="presParOf" srcId="{A22001BE-776B-4BB7-ACE2-1775C8A1CFEA}" destId="{22165F78-8196-4BD1-811F-3947D3978033}" srcOrd="1" destOrd="0" presId="urn:microsoft.com/office/officeart/2005/8/layout/hierarchy6"/>
    <dgm:cxn modelId="{75BD95FB-8D42-49E0-8FFF-4494561D7644}" type="presParOf" srcId="{22165F78-8196-4BD1-811F-3947D3978033}" destId="{30E24069-6FDF-4896-926B-0985A254C220}" srcOrd="0" destOrd="0" presId="urn:microsoft.com/office/officeart/2005/8/layout/hierarchy6"/>
    <dgm:cxn modelId="{7D5A17D3-9730-4A20-B31F-EBF7B981ABBE}" type="presParOf" srcId="{22165F78-8196-4BD1-811F-3947D3978033}" destId="{19F80456-4A99-4D88-B62C-6563EB9BF29F}" srcOrd="1" destOrd="0" presId="urn:microsoft.com/office/officeart/2005/8/layout/hierarchy6"/>
    <dgm:cxn modelId="{8292CE7E-818E-49FC-B570-A1FC7A06F332}" type="presParOf" srcId="{19F80456-4A99-4D88-B62C-6563EB9BF29F}" destId="{BA397644-E445-44B4-8CDA-FF0FCEEC32AD}" srcOrd="0" destOrd="0" presId="urn:microsoft.com/office/officeart/2005/8/layout/hierarchy6"/>
    <dgm:cxn modelId="{A86E0E9F-D091-4023-A82B-66EF2E283EE2}" type="presParOf" srcId="{19F80456-4A99-4D88-B62C-6563EB9BF29F}" destId="{246C42A2-B11A-4B32-A17E-64408110F07E}" srcOrd="1" destOrd="0" presId="urn:microsoft.com/office/officeart/2005/8/layout/hierarchy6"/>
    <dgm:cxn modelId="{1D244F93-C408-4444-ADE1-68ACBA51263E}" type="presParOf" srcId="{EEA8BD68-7565-49B6-B42C-E30946489429}" destId="{AB612485-C047-4236-844B-177F0E5CFCEF}" srcOrd="6" destOrd="0" presId="urn:microsoft.com/office/officeart/2005/8/layout/hierarchy6"/>
    <dgm:cxn modelId="{690A728D-1614-4220-8961-012153B3D702}" type="presParOf" srcId="{EEA8BD68-7565-49B6-B42C-E30946489429}" destId="{F032F1F2-F2BA-4973-AE91-E821B3D8112D}" srcOrd="7" destOrd="0" presId="urn:microsoft.com/office/officeart/2005/8/layout/hierarchy6"/>
    <dgm:cxn modelId="{FAA72ED9-96A1-4E68-9804-49E6D647E9BD}" type="presParOf" srcId="{F032F1F2-F2BA-4973-AE91-E821B3D8112D}" destId="{9D0A4619-B851-4F5E-8FE2-92DC22AF3001}" srcOrd="0" destOrd="0" presId="urn:microsoft.com/office/officeart/2005/8/layout/hierarchy6"/>
    <dgm:cxn modelId="{D201EE61-3D2F-4803-BFE5-DC442694A463}" type="presParOf" srcId="{F032F1F2-F2BA-4973-AE91-E821B3D8112D}" destId="{7E3E10F7-BBF7-42ED-A64B-3DC843B793B8}" srcOrd="1" destOrd="0" presId="urn:microsoft.com/office/officeart/2005/8/layout/hierarchy6"/>
    <dgm:cxn modelId="{CADE38E9-1372-4A73-A553-B0C6520FC5BE}" type="presParOf" srcId="{3CC989E6-ADA9-4578-A5A0-039B646C8562}" destId="{49908D7D-A483-4E26-90C3-C407CA03D717}"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C64F2-71E8-446D-83AE-E59DECBA16E4}"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zh-TW" altLang="en-US"/>
        </a:p>
      </dgm:t>
    </dgm:pt>
    <dgm:pt modelId="{711C52B7-E614-44D4-916F-C896D038863C}">
      <dgm:prSet/>
      <dgm:spPr/>
      <dgm:t>
        <a:bodyPr/>
        <a:lstStyle/>
        <a:p>
          <a:r>
            <a:rPr lang="en-US" altLang="zh-TW" b="1" dirty="0" smtClean="0">
              <a:hlinkClick xmlns:r="http://schemas.openxmlformats.org/officeDocument/2006/relationships" r:id="rId1"/>
            </a:rPr>
            <a:t>http://</a:t>
          </a:r>
          <a:r>
            <a:rPr lang="en-US" altLang="zh-TW" b="1" dirty="0" err="1" smtClean="0">
              <a:hlinkClick xmlns:r="http://schemas.openxmlformats.org/officeDocument/2006/relationships" r:id="rId1"/>
            </a:rPr>
            <a:t>www.ricopay.com.tw</a:t>
          </a:r>
          <a:r>
            <a:rPr lang="en-US" altLang="zh-TW" b="1" dirty="0" smtClean="0">
              <a:hlinkClick xmlns:r="http://schemas.openxmlformats.org/officeDocument/2006/relationships" r:id="rId1"/>
            </a:rPr>
            <a:t>/</a:t>
          </a:r>
          <a:endParaRPr lang="zh-TW" altLang="en-US" b="1" dirty="0"/>
        </a:p>
      </dgm:t>
    </dgm:pt>
    <dgm:pt modelId="{43995F21-AB37-429E-820D-814F46843B17}" type="parTrans" cxnId="{263F323B-972C-43FA-988B-F27BE8CF87EE}">
      <dgm:prSet/>
      <dgm:spPr/>
      <dgm:t>
        <a:bodyPr/>
        <a:lstStyle/>
        <a:p>
          <a:endParaRPr lang="zh-TW" altLang="en-US"/>
        </a:p>
      </dgm:t>
    </dgm:pt>
    <dgm:pt modelId="{B2939D06-FB21-4983-93F9-7A1856FE5D7B}" type="sibTrans" cxnId="{263F323B-972C-43FA-988B-F27BE8CF87EE}">
      <dgm:prSet/>
      <dgm:spPr/>
      <dgm:t>
        <a:bodyPr/>
        <a:lstStyle/>
        <a:p>
          <a:endParaRPr lang="zh-TW" altLang="en-US"/>
        </a:p>
      </dgm:t>
    </dgm:pt>
    <dgm:pt modelId="{27E2ECE7-D8AB-41B5-8C21-552183407630}">
      <dgm:prSet/>
      <dgm:spPr/>
      <dgm:t>
        <a:bodyPr/>
        <a:lstStyle/>
        <a:p>
          <a:r>
            <a:rPr lang="zh-TW" altLang="en-US" b="1" dirty="0" smtClean="0"/>
            <a:t>玉山</a:t>
          </a:r>
          <a:r>
            <a:rPr lang="en-US" altLang="en-US" b="1" dirty="0" smtClean="0"/>
            <a:t>Wallet</a:t>
          </a:r>
          <a:endParaRPr lang="zh-TW" altLang="en-US" b="1" dirty="0"/>
        </a:p>
      </dgm:t>
    </dgm:pt>
    <dgm:pt modelId="{51458418-6A68-44A9-A1BE-3786D681D41B}" type="parTrans" cxnId="{170422E0-6482-45CD-9537-7AFA5663D533}">
      <dgm:prSet/>
      <dgm:spPr/>
      <dgm:t>
        <a:bodyPr/>
        <a:lstStyle/>
        <a:p>
          <a:endParaRPr lang="zh-TW" altLang="en-US"/>
        </a:p>
      </dgm:t>
    </dgm:pt>
    <dgm:pt modelId="{AB568565-DFCF-4FE7-80B6-C9CD53F18B06}" type="sibTrans" cxnId="{170422E0-6482-45CD-9537-7AFA5663D533}">
      <dgm:prSet/>
      <dgm:spPr/>
      <dgm:t>
        <a:bodyPr/>
        <a:lstStyle/>
        <a:p>
          <a:endParaRPr lang="zh-TW" altLang="en-US"/>
        </a:p>
      </dgm:t>
    </dgm:pt>
    <dgm:pt modelId="{83BA55DA-5010-4972-B387-705A1FCDC988}">
      <dgm:prSet/>
      <dgm:spPr/>
      <dgm:t>
        <a:bodyPr/>
        <a:lstStyle/>
        <a:p>
          <a:r>
            <a:rPr lang="en-US" altLang="zh-TW" b="1" dirty="0" smtClean="0"/>
            <a:t>Apple pay</a:t>
          </a:r>
          <a:endParaRPr lang="zh-TW" altLang="en-US" b="1" dirty="0"/>
        </a:p>
      </dgm:t>
    </dgm:pt>
    <dgm:pt modelId="{85DF4343-98D6-459B-BC48-7238E95BFBD3}" type="parTrans" cxnId="{D33BBF96-5EA9-4EF4-BA5C-38F211520637}">
      <dgm:prSet/>
      <dgm:spPr/>
      <dgm:t>
        <a:bodyPr/>
        <a:lstStyle/>
        <a:p>
          <a:endParaRPr lang="zh-TW" altLang="en-US"/>
        </a:p>
      </dgm:t>
    </dgm:pt>
    <dgm:pt modelId="{530B9F20-3DE0-4003-B16F-BA66BFCC9370}" type="sibTrans" cxnId="{D33BBF96-5EA9-4EF4-BA5C-38F211520637}">
      <dgm:prSet/>
      <dgm:spPr/>
      <dgm:t>
        <a:bodyPr/>
        <a:lstStyle/>
        <a:p>
          <a:endParaRPr lang="zh-TW" altLang="en-US"/>
        </a:p>
      </dgm:t>
    </dgm:pt>
    <dgm:pt modelId="{0F8218BC-452C-450B-A388-F22D3D646C33}">
      <dgm:prSet/>
      <dgm:spPr/>
      <dgm:t>
        <a:bodyPr/>
        <a:lstStyle/>
        <a:p>
          <a:r>
            <a:rPr lang="en-US" altLang="en-US" b="1" dirty="0" smtClean="0">
              <a:hlinkClick xmlns:r="http://schemas.openxmlformats.org/officeDocument/2006/relationships" r:id="rId2"/>
            </a:rPr>
            <a:t>http://</a:t>
          </a:r>
          <a:r>
            <a:rPr lang="en-US" altLang="en-US" b="1" dirty="0" err="1" smtClean="0">
              <a:hlinkClick xmlns:r="http://schemas.openxmlformats.org/officeDocument/2006/relationships" r:id="rId2"/>
            </a:rPr>
            <a:t>www.twmp.com.tw</a:t>
          </a:r>
          <a:r>
            <a:rPr lang="en-US" altLang="en-US" b="1" dirty="0" smtClean="0">
              <a:hlinkClick xmlns:r="http://schemas.openxmlformats.org/officeDocument/2006/relationships" r:id="rId2"/>
            </a:rPr>
            <a:t>/</a:t>
          </a:r>
          <a:endParaRPr lang="zh-TW" altLang="en-US" b="1" dirty="0"/>
        </a:p>
      </dgm:t>
    </dgm:pt>
    <dgm:pt modelId="{B89DF72A-7EB2-4467-8B81-A5163951214D}" type="parTrans" cxnId="{BFE2D1FA-9A1E-4341-92C6-882A5542C49E}">
      <dgm:prSet/>
      <dgm:spPr/>
      <dgm:t>
        <a:bodyPr/>
        <a:lstStyle/>
        <a:p>
          <a:endParaRPr lang="zh-TW" altLang="en-US"/>
        </a:p>
      </dgm:t>
    </dgm:pt>
    <dgm:pt modelId="{6B4B649D-E351-405A-9FBA-9C8B40FFC1AA}" type="sibTrans" cxnId="{BFE2D1FA-9A1E-4341-92C6-882A5542C49E}">
      <dgm:prSet/>
      <dgm:spPr/>
      <dgm:t>
        <a:bodyPr/>
        <a:lstStyle/>
        <a:p>
          <a:endParaRPr lang="zh-TW" altLang="en-US"/>
        </a:p>
      </dgm:t>
    </dgm:pt>
    <dgm:pt modelId="{6BCC96CC-7D38-4D90-AF77-12DFA84C1AFC}">
      <dgm:prSet/>
      <dgm:spPr/>
      <dgm:t>
        <a:bodyPr/>
        <a:lstStyle/>
        <a:p>
          <a:r>
            <a:rPr lang="en-US" altLang="en-US" b="1" dirty="0" smtClean="0">
              <a:hlinkClick xmlns:r="http://schemas.openxmlformats.org/officeDocument/2006/relationships" r:id="rId3"/>
            </a:rPr>
            <a:t>https://</a:t>
          </a:r>
          <a:r>
            <a:rPr lang="en-US" altLang="en-US" b="1" dirty="0" err="1" smtClean="0">
              <a:hlinkClick xmlns:r="http://schemas.openxmlformats.org/officeDocument/2006/relationships" r:id="rId3"/>
            </a:rPr>
            <a:t>www.esunbank.com.tw</a:t>
          </a:r>
          <a:r>
            <a:rPr lang="en-US" altLang="en-US" b="1" dirty="0" smtClean="0">
              <a:hlinkClick xmlns:r="http://schemas.openxmlformats.org/officeDocument/2006/relationships" r:id="rId3"/>
            </a:rPr>
            <a:t>/event/credit/</a:t>
          </a:r>
          <a:r>
            <a:rPr lang="en-US" altLang="en-US" b="1" dirty="0" err="1" smtClean="0">
              <a:hlinkClick xmlns:r="http://schemas.openxmlformats.org/officeDocument/2006/relationships" r:id="rId3"/>
            </a:rPr>
            <a:t>1041223wallet</a:t>
          </a:r>
          <a:r>
            <a:rPr lang="en-US" altLang="en-US" b="1" dirty="0" smtClean="0">
              <a:hlinkClick xmlns:r="http://schemas.openxmlformats.org/officeDocument/2006/relationships" r:id="rId3"/>
            </a:rPr>
            <a:t>/</a:t>
          </a:r>
          <a:endParaRPr lang="zh-TW" altLang="en-US" b="1" dirty="0"/>
        </a:p>
      </dgm:t>
    </dgm:pt>
    <dgm:pt modelId="{FAD80BDB-46E1-4314-B0E3-76EE5D763D74}" type="parTrans" cxnId="{F2C0F2D9-1507-406D-8D16-0CA8671CB96E}">
      <dgm:prSet/>
      <dgm:spPr/>
      <dgm:t>
        <a:bodyPr/>
        <a:lstStyle/>
        <a:p>
          <a:endParaRPr lang="zh-TW" altLang="en-US"/>
        </a:p>
      </dgm:t>
    </dgm:pt>
    <dgm:pt modelId="{F7212E23-D0C3-4E73-BE0D-5063A4A7AAC9}" type="sibTrans" cxnId="{F2C0F2D9-1507-406D-8D16-0CA8671CB96E}">
      <dgm:prSet/>
      <dgm:spPr/>
      <dgm:t>
        <a:bodyPr/>
        <a:lstStyle/>
        <a:p>
          <a:endParaRPr lang="zh-TW" altLang="en-US"/>
        </a:p>
      </dgm:t>
    </dgm:pt>
    <dgm:pt modelId="{7531D949-3E2F-4EE1-81B5-308EB0217BBF}">
      <dgm:prSet/>
      <dgm:spPr/>
      <dgm:t>
        <a:bodyPr/>
        <a:lstStyle/>
        <a:p>
          <a:r>
            <a:rPr lang="en-US" altLang="zh-TW" b="1" i="0" dirty="0" smtClean="0">
              <a:hlinkClick xmlns:r="http://schemas.openxmlformats.org/officeDocument/2006/relationships" r:id="rId4"/>
            </a:rPr>
            <a:t>http://</a:t>
          </a:r>
          <a:r>
            <a:rPr lang="en-US" altLang="zh-TW" b="1" i="0" dirty="0" err="1" smtClean="0">
              <a:hlinkClick xmlns:r="http://schemas.openxmlformats.org/officeDocument/2006/relationships" r:id="rId4"/>
            </a:rPr>
            <a:t>www.apple.com</a:t>
          </a:r>
          <a:r>
            <a:rPr lang="en-US" altLang="zh-TW" b="1" i="0" dirty="0" smtClean="0">
              <a:hlinkClick xmlns:r="http://schemas.openxmlformats.org/officeDocument/2006/relationships" r:id="rId4"/>
            </a:rPr>
            <a:t>/</a:t>
          </a:r>
          <a:r>
            <a:rPr lang="en-US" altLang="zh-TW" b="1" i="0" dirty="0" err="1" smtClean="0">
              <a:hlinkClick xmlns:r="http://schemas.openxmlformats.org/officeDocument/2006/relationships" r:id="rId4"/>
            </a:rPr>
            <a:t>hk</a:t>
          </a:r>
          <a:r>
            <a:rPr lang="en-US" altLang="zh-TW" b="1" i="0" dirty="0" smtClean="0">
              <a:hlinkClick xmlns:r="http://schemas.openxmlformats.org/officeDocument/2006/relationships" r:id="rId4"/>
            </a:rPr>
            <a:t>/apple-pay/</a:t>
          </a:r>
          <a:endParaRPr lang="zh-TW" altLang="en-US" b="1" dirty="0"/>
        </a:p>
      </dgm:t>
    </dgm:pt>
    <dgm:pt modelId="{2E37FF32-90D2-4C77-AC1F-9F8EA748FFF5}" type="parTrans" cxnId="{1AC80FC4-1659-4C7B-9ECF-2BB80210C995}">
      <dgm:prSet/>
      <dgm:spPr/>
      <dgm:t>
        <a:bodyPr/>
        <a:lstStyle/>
        <a:p>
          <a:endParaRPr lang="zh-TW" altLang="en-US"/>
        </a:p>
      </dgm:t>
    </dgm:pt>
    <dgm:pt modelId="{6B66D0C1-F8C7-4012-8696-33AD31F5BEFD}" type="sibTrans" cxnId="{1AC80FC4-1659-4C7B-9ECF-2BB80210C995}">
      <dgm:prSet/>
      <dgm:spPr/>
      <dgm:t>
        <a:bodyPr/>
        <a:lstStyle/>
        <a:p>
          <a:endParaRPr lang="zh-TW" altLang="en-US"/>
        </a:p>
      </dgm:t>
    </dgm:pt>
    <dgm:pt modelId="{0D029E1D-FDC9-4D62-ACF4-66B5EB36C144}">
      <dgm:prSet/>
      <dgm:spPr/>
      <dgm:t>
        <a:bodyPr/>
        <a:lstStyle/>
        <a:p>
          <a:r>
            <a:rPr lang="en-US" altLang="en-US" b="1" dirty="0" err="1" smtClean="0"/>
            <a:t>RicoPay</a:t>
          </a:r>
          <a:endParaRPr lang="zh-TW" altLang="en-US" b="1" dirty="0"/>
        </a:p>
      </dgm:t>
    </dgm:pt>
    <dgm:pt modelId="{C8FDF9B2-C91A-4AAE-97C8-61645DD9E5D0}" type="parTrans" cxnId="{11A25F6D-18EE-4EED-A81E-BCF0B1223A24}">
      <dgm:prSet/>
      <dgm:spPr/>
      <dgm:t>
        <a:bodyPr/>
        <a:lstStyle/>
        <a:p>
          <a:endParaRPr lang="zh-TW" altLang="en-US"/>
        </a:p>
      </dgm:t>
    </dgm:pt>
    <dgm:pt modelId="{990AA1DC-6853-4A60-A1A4-32458DB5F83D}" type="sibTrans" cxnId="{11A25F6D-18EE-4EED-A81E-BCF0B1223A24}">
      <dgm:prSet/>
      <dgm:spPr/>
      <dgm:t>
        <a:bodyPr/>
        <a:lstStyle/>
        <a:p>
          <a:endParaRPr lang="zh-TW" altLang="en-US"/>
        </a:p>
      </dgm:t>
    </dgm:pt>
    <dgm:pt modelId="{E1139AAF-74D9-4DEC-AC4E-99AA2943AE78}">
      <dgm:prSet/>
      <dgm:spPr/>
      <dgm:t>
        <a:bodyPr/>
        <a:lstStyle/>
        <a:p>
          <a:r>
            <a:rPr lang="en-US" altLang="zh-TW" b="1" smtClean="0"/>
            <a:t>t wallet</a:t>
          </a:r>
          <a:endParaRPr lang="zh-TW" altLang="en-US" b="1" dirty="0"/>
        </a:p>
      </dgm:t>
    </dgm:pt>
    <dgm:pt modelId="{69EA945A-EC88-4F77-9999-7187DECE616B}" type="parTrans" cxnId="{6A1F7900-BD1A-46BC-8EDC-27F639883A3C}">
      <dgm:prSet/>
      <dgm:spPr/>
      <dgm:t>
        <a:bodyPr/>
        <a:lstStyle/>
        <a:p>
          <a:endParaRPr lang="zh-TW" altLang="en-US"/>
        </a:p>
      </dgm:t>
    </dgm:pt>
    <dgm:pt modelId="{19910BF1-5A77-4CE0-9691-4A4E9C911D0B}" type="sibTrans" cxnId="{6A1F7900-BD1A-46BC-8EDC-27F639883A3C}">
      <dgm:prSet/>
      <dgm:spPr/>
      <dgm:t>
        <a:bodyPr/>
        <a:lstStyle/>
        <a:p>
          <a:endParaRPr lang="zh-TW" altLang="en-US"/>
        </a:p>
      </dgm:t>
    </dgm:pt>
    <dgm:pt modelId="{1A87D145-E8A6-4799-83EA-AAFFD04457E2}" type="pres">
      <dgm:prSet presAssocID="{F96C64F2-71E8-446D-83AE-E59DECBA16E4}" presName="linear" presStyleCnt="0">
        <dgm:presLayoutVars>
          <dgm:dir/>
          <dgm:animLvl val="lvl"/>
          <dgm:resizeHandles val="exact"/>
        </dgm:presLayoutVars>
      </dgm:prSet>
      <dgm:spPr/>
      <dgm:t>
        <a:bodyPr/>
        <a:lstStyle/>
        <a:p>
          <a:endParaRPr lang="zh-TW" altLang="en-US"/>
        </a:p>
      </dgm:t>
    </dgm:pt>
    <dgm:pt modelId="{94746DA1-B5C4-4E56-AB25-026766BA93BD}" type="pres">
      <dgm:prSet presAssocID="{0D029E1D-FDC9-4D62-ACF4-66B5EB36C144}" presName="parentLin" presStyleCnt="0"/>
      <dgm:spPr/>
    </dgm:pt>
    <dgm:pt modelId="{967EA9F3-5E4A-4B3F-A087-D96D98BBEAA8}" type="pres">
      <dgm:prSet presAssocID="{0D029E1D-FDC9-4D62-ACF4-66B5EB36C144}" presName="parentLeftMargin" presStyleLbl="node1" presStyleIdx="0" presStyleCnt="4"/>
      <dgm:spPr/>
      <dgm:t>
        <a:bodyPr/>
        <a:lstStyle/>
        <a:p>
          <a:endParaRPr lang="zh-TW" altLang="en-US"/>
        </a:p>
      </dgm:t>
    </dgm:pt>
    <dgm:pt modelId="{F7C00A6F-B203-4C02-AC79-31035A72B59A}" type="pres">
      <dgm:prSet presAssocID="{0D029E1D-FDC9-4D62-ACF4-66B5EB36C144}" presName="parentText" presStyleLbl="node1" presStyleIdx="0" presStyleCnt="4">
        <dgm:presLayoutVars>
          <dgm:chMax val="0"/>
          <dgm:bulletEnabled val="1"/>
        </dgm:presLayoutVars>
      </dgm:prSet>
      <dgm:spPr/>
      <dgm:t>
        <a:bodyPr/>
        <a:lstStyle/>
        <a:p>
          <a:endParaRPr lang="zh-TW" altLang="en-US"/>
        </a:p>
      </dgm:t>
    </dgm:pt>
    <dgm:pt modelId="{33CF3D26-9054-476C-8B18-2D9E910D5DAE}" type="pres">
      <dgm:prSet presAssocID="{0D029E1D-FDC9-4D62-ACF4-66B5EB36C144}" presName="negativeSpace" presStyleCnt="0"/>
      <dgm:spPr/>
    </dgm:pt>
    <dgm:pt modelId="{CC0457D4-FB46-4420-9237-773E590A1345}" type="pres">
      <dgm:prSet presAssocID="{0D029E1D-FDC9-4D62-ACF4-66B5EB36C144}" presName="childText" presStyleLbl="conFgAcc1" presStyleIdx="0" presStyleCnt="4" custLinFactNeighborX="-4249" custLinFactNeighborY="-3297">
        <dgm:presLayoutVars>
          <dgm:bulletEnabled val="1"/>
        </dgm:presLayoutVars>
      </dgm:prSet>
      <dgm:spPr/>
      <dgm:t>
        <a:bodyPr/>
        <a:lstStyle/>
        <a:p>
          <a:endParaRPr lang="zh-TW" altLang="en-US"/>
        </a:p>
      </dgm:t>
    </dgm:pt>
    <dgm:pt modelId="{5652BC24-B4C8-44F0-BFFE-6AE62AF39B4C}" type="pres">
      <dgm:prSet presAssocID="{990AA1DC-6853-4A60-A1A4-32458DB5F83D}" presName="spaceBetweenRectangles" presStyleCnt="0"/>
      <dgm:spPr/>
    </dgm:pt>
    <dgm:pt modelId="{A3E4FAF4-CA45-4DE8-8663-C7DF2B5A7F27}" type="pres">
      <dgm:prSet presAssocID="{E1139AAF-74D9-4DEC-AC4E-99AA2943AE78}" presName="parentLin" presStyleCnt="0"/>
      <dgm:spPr/>
    </dgm:pt>
    <dgm:pt modelId="{F1F0E819-DD87-46C7-B44D-CF3F27F3E96D}" type="pres">
      <dgm:prSet presAssocID="{E1139AAF-74D9-4DEC-AC4E-99AA2943AE78}" presName="parentLeftMargin" presStyleLbl="node1" presStyleIdx="0" presStyleCnt="4"/>
      <dgm:spPr/>
      <dgm:t>
        <a:bodyPr/>
        <a:lstStyle/>
        <a:p>
          <a:endParaRPr lang="zh-TW" altLang="en-US"/>
        </a:p>
      </dgm:t>
    </dgm:pt>
    <dgm:pt modelId="{99811831-D305-4296-9035-30FD18A0A486}" type="pres">
      <dgm:prSet presAssocID="{E1139AAF-74D9-4DEC-AC4E-99AA2943AE78}" presName="parentText" presStyleLbl="node1" presStyleIdx="1" presStyleCnt="4">
        <dgm:presLayoutVars>
          <dgm:chMax val="0"/>
          <dgm:bulletEnabled val="1"/>
        </dgm:presLayoutVars>
      </dgm:prSet>
      <dgm:spPr/>
      <dgm:t>
        <a:bodyPr/>
        <a:lstStyle/>
        <a:p>
          <a:endParaRPr lang="zh-TW" altLang="en-US"/>
        </a:p>
      </dgm:t>
    </dgm:pt>
    <dgm:pt modelId="{6E252E42-1943-43C3-B0F0-35D96B28F4C5}" type="pres">
      <dgm:prSet presAssocID="{E1139AAF-74D9-4DEC-AC4E-99AA2943AE78}" presName="negativeSpace" presStyleCnt="0"/>
      <dgm:spPr/>
    </dgm:pt>
    <dgm:pt modelId="{9FF2E0B1-0D03-4E18-B0EA-9B2D39A70C96}" type="pres">
      <dgm:prSet presAssocID="{E1139AAF-74D9-4DEC-AC4E-99AA2943AE78}" presName="childText" presStyleLbl="conFgAcc1" presStyleIdx="1" presStyleCnt="4">
        <dgm:presLayoutVars>
          <dgm:bulletEnabled val="1"/>
        </dgm:presLayoutVars>
      </dgm:prSet>
      <dgm:spPr/>
      <dgm:t>
        <a:bodyPr/>
        <a:lstStyle/>
        <a:p>
          <a:endParaRPr lang="zh-TW" altLang="en-US"/>
        </a:p>
      </dgm:t>
    </dgm:pt>
    <dgm:pt modelId="{484EA4A6-B22D-4762-9DFC-F15286D6F4DE}" type="pres">
      <dgm:prSet presAssocID="{19910BF1-5A77-4CE0-9691-4A4E9C911D0B}" presName="spaceBetweenRectangles" presStyleCnt="0"/>
      <dgm:spPr/>
    </dgm:pt>
    <dgm:pt modelId="{70685E81-3CEB-48D3-A785-6C8836971E21}" type="pres">
      <dgm:prSet presAssocID="{27E2ECE7-D8AB-41B5-8C21-552183407630}" presName="parentLin" presStyleCnt="0"/>
      <dgm:spPr/>
    </dgm:pt>
    <dgm:pt modelId="{123CCC22-2511-49C7-B838-B4322543CA8A}" type="pres">
      <dgm:prSet presAssocID="{27E2ECE7-D8AB-41B5-8C21-552183407630}" presName="parentLeftMargin" presStyleLbl="node1" presStyleIdx="1" presStyleCnt="4"/>
      <dgm:spPr/>
      <dgm:t>
        <a:bodyPr/>
        <a:lstStyle/>
        <a:p>
          <a:endParaRPr lang="zh-TW" altLang="en-US"/>
        </a:p>
      </dgm:t>
    </dgm:pt>
    <dgm:pt modelId="{84210B98-8157-4FB6-B80F-CC5BF9CC04EE}" type="pres">
      <dgm:prSet presAssocID="{27E2ECE7-D8AB-41B5-8C21-552183407630}" presName="parentText" presStyleLbl="node1" presStyleIdx="2" presStyleCnt="4">
        <dgm:presLayoutVars>
          <dgm:chMax val="0"/>
          <dgm:bulletEnabled val="1"/>
        </dgm:presLayoutVars>
      </dgm:prSet>
      <dgm:spPr/>
      <dgm:t>
        <a:bodyPr/>
        <a:lstStyle/>
        <a:p>
          <a:endParaRPr lang="zh-TW" altLang="en-US"/>
        </a:p>
      </dgm:t>
    </dgm:pt>
    <dgm:pt modelId="{476A0738-BB8A-4F90-803B-7E8AE02638C1}" type="pres">
      <dgm:prSet presAssocID="{27E2ECE7-D8AB-41B5-8C21-552183407630}" presName="negativeSpace" presStyleCnt="0"/>
      <dgm:spPr/>
    </dgm:pt>
    <dgm:pt modelId="{DB313EEC-CB5F-4204-BD23-3D3CABB2CB63}" type="pres">
      <dgm:prSet presAssocID="{27E2ECE7-D8AB-41B5-8C21-552183407630}" presName="childText" presStyleLbl="conFgAcc1" presStyleIdx="2" presStyleCnt="4">
        <dgm:presLayoutVars>
          <dgm:bulletEnabled val="1"/>
        </dgm:presLayoutVars>
      </dgm:prSet>
      <dgm:spPr/>
      <dgm:t>
        <a:bodyPr/>
        <a:lstStyle/>
        <a:p>
          <a:endParaRPr lang="zh-TW" altLang="en-US"/>
        </a:p>
      </dgm:t>
    </dgm:pt>
    <dgm:pt modelId="{BF2B0FE8-7A30-4F9A-848B-D5D95C7E311E}" type="pres">
      <dgm:prSet presAssocID="{AB568565-DFCF-4FE7-80B6-C9CD53F18B06}" presName="spaceBetweenRectangles" presStyleCnt="0"/>
      <dgm:spPr/>
    </dgm:pt>
    <dgm:pt modelId="{B6DD09AD-692D-4737-85E0-1391689D2477}" type="pres">
      <dgm:prSet presAssocID="{83BA55DA-5010-4972-B387-705A1FCDC988}" presName="parentLin" presStyleCnt="0"/>
      <dgm:spPr/>
    </dgm:pt>
    <dgm:pt modelId="{FFCFD4DB-2CD4-4A12-ABB1-AB1A74447D3A}" type="pres">
      <dgm:prSet presAssocID="{83BA55DA-5010-4972-B387-705A1FCDC988}" presName="parentLeftMargin" presStyleLbl="node1" presStyleIdx="2" presStyleCnt="4"/>
      <dgm:spPr/>
      <dgm:t>
        <a:bodyPr/>
        <a:lstStyle/>
        <a:p>
          <a:endParaRPr lang="zh-TW" altLang="en-US"/>
        </a:p>
      </dgm:t>
    </dgm:pt>
    <dgm:pt modelId="{8142771F-09C8-4F2B-BD3A-FAA41F7E59C3}" type="pres">
      <dgm:prSet presAssocID="{83BA55DA-5010-4972-B387-705A1FCDC988}" presName="parentText" presStyleLbl="node1" presStyleIdx="3" presStyleCnt="4">
        <dgm:presLayoutVars>
          <dgm:chMax val="0"/>
          <dgm:bulletEnabled val="1"/>
        </dgm:presLayoutVars>
      </dgm:prSet>
      <dgm:spPr/>
      <dgm:t>
        <a:bodyPr/>
        <a:lstStyle/>
        <a:p>
          <a:endParaRPr lang="zh-TW" altLang="en-US"/>
        </a:p>
      </dgm:t>
    </dgm:pt>
    <dgm:pt modelId="{1AE1886E-736B-4CEA-AD0B-0B01F40A3617}" type="pres">
      <dgm:prSet presAssocID="{83BA55DA-5010-4972-B387-705A1FCDC988}" presName="negativeSpace" presStyleCnt="0"/>
      <dgm:spPr/>
    </dgm:pt>
    <dgm:pt modelId="{7027BE3C-87F0-43B0-B2EF-FA08759926CE}" type="pres">
      <dgm:prSet presAssocID="{83BA55DA-5010-4972-B387-705A1FCDC988}" presName="childText" presStyleLbl="conFgAcc1" presStyleIdx="3" presStyleCnt="4">
        <dgm:presLayoutVars>
          <dgm:bulletEnabled val="1"/>
        </dgm:presLayoutVars>
      </dgm:prSet>
      <dgm:spPr/>
      <dgm:t>
        <a:bodyPr/>
        <a:lstStyle/>
        <a:p>
          <a:endParaRPr lang="zh-TW" altLang="en-US"/>
        </a:p>
      </dgm:t>
    </dgm:pt>
  </dgm:ptLst>
  <dgm:cxnLst>
    <dgm:cxn modelId="{C4AA21ED-2D68-4C67-B78C-E842EEC67458}" type="presOf" srcId="{27E2ECE7-D8AB-41B5-8C21-552183407630}" destId="{84210B98-8157-4FB6-B80F-CC5BF9CC04EE}" srcOrd="1" destOrd="0" presId="urn:microsoft.com/office/officeart/2005/8/layout/list1"/>
    <dgm:cxn modelId="{6A1F7900-BD1A-46BC-8EDC-27F639883A3C}" srcId="{F96C64F2-71E8-446D-83AE-E59DECBA16E4}" destId="{E1139AAF-74D9-4DEC-AC4E-99AA2943AE78}" srcOrd="1" destOrd="0" parTransId="{69EA945A-EC88-4F77-9999-7187DECE616B}" sibTransId="{19910BF1-5A77-4CE0-9691-4A4E9C911D0B}"/>
    <dgm:cxn modelId="{170422E0-6482-45CD-9537-7AFA5663D533}" srcId="{F96C64F2-71E8-446D-83AE-E59DECBA16E4}" destId="{27E2ECE7-D8AB-41B5-8C21-552183407630}" srcOrd="2" destOrd="0" parTransId="{51458418-6A68-44A9-A1BE-3786D681D41B}" sibTransId="{AB568565-DFCF-4FE7-80B6-C9CD53F18B06}"/>
    <dgm:cxn modelId="{D6532A89-622E-442A-87CF-AADB7A7B10BF}" type="presOf" srcId="{0D029E1D-FDC9-4D62-ACF4-66B5EB36C144}" destId="{F7C00A6F-B203-4C02-AC79-31035A72B59A}" srcOrd="1" destOrd="0" presId="urn:microsoft.com/office/officeart/2005/8/layout/list1"/>
    <dgm:cxn modelId="{9379AFD1-0195-44A8-A3D8-C548028EAA99}" type="presOf" srcId="{711C52B7-E614-44D4-916F-C896D038863C}" destId="{CC0457D4-FB46-4420-9237-773E590A1345}" srcOrd="0" destOrd="0" presId="urn:microsoft.com/office/officeart/2005/8/layout/list1"/>
    <dgm:cxn modelId="{CC5B5E5E-1431-458D-9515-EEB064A6984E}" type="presOf" srcId="{7531D949-3E2F-4EE1-81B5-308EB0217BBF}" destId="{7027BE3C-87F0-43B0-B2EF-FA08759926CE}" srcOrd="0" destOrd="0" presId="urn:microsoft.com/office/officeart/2005/8/layout/list1"/>
    <dgm:cxn modelId="{11A25F6D-18EE-4EED-A81E-BCF0B1223A24}" srcId="{F96C64F2-71E8-446D-83AE-E59DECBA16E4}" destId="{0D029E1D-FDC9-4D62-ACF4-66B5EB36C144}" srcOrd="0" destOrd="0" parTransId="{C8FDF9B2-C91A-4AAE-97C8-61645DD9E5D0}" sibTransId="{990AA1DC-6853-4A60-A1A4-32458DB5F83D}"/>
    <dgm:cxn modelId="{D33BBF96-5EA9-4EF4-BA5C-38F211520637}" srcId="{F96C64F2-71E8-446D-83AE-E59DECBA16E4}" destId="{83BA55DA-5010-4972-B387-705A1FCDC988}" srcOrd="3" destOrd="0" parTransId="{85DF4343-98D6-459B-BC48-7238E95BFBD3}" sibTransId="{530B9F20-3DE0-4003-B16F-BA66BFCC9370}"/>
    <dgm:cxn modelId="{346A6A02-80F5-4A13-BABD-7B0BB687B74D}" type="presOf" srcId="{83BA55DA-5010-4972-B387-705A1FCDC988}" destId="{FFCFD4DB-2CD4-4A12-ABB1-AB1A74447D3A}" srcOrd="0" destOrd="0" presId="urn:microsoft.com/office/officeart/2005/8/layout/list1"/>
    <dgm:cxn modelId="{3BA682EC-E678-4F83-B6F1-358485EE210F}" type="presOf" srcId="{27E2ECE7-D8AB-41B5-8C21-552183407630}" destId="{123CCC22-2511-49C7-B838-B4322543CA8A}" srcOrd="0" destOrd="0" presId="urn:microsoft.com/office/officeart/2005/8/layout/list1"/>
    <dgm:cxn modelId="{BFE2D1FA-9A1E-4341-92C6-882A5542C49E}" srcId="{E1139AAF-74D9-4DEC-AC4E-99AA2943AE78}" destId="{0F8218BC-452C-450B-A388-F22D3D646C33}" srcOrd="0" destOrd="0" parTransId="{B89DF72A-7EB2-4467-8B81-A5163951214D}" sibTransId="{6B4B649D-E351-405A-9FBA-9C8B40FFC1AA}"/>
    <dgm:cxn modelId="{263F323B-972C-43FA-988B-F27BE8CF87EE}" srcId="{0D029E1D-FDC9-4D62-ACF4-66B5EB36C144}" destId="{711C52B7-E614-44D4-916F-C896D038863C}" srcOrd="0" destOrd="0" parTransId="{43995F21-AB37-429E-820D-814F46843B17}" sibTransId="{B2939D06-FB21-4983-93F9-7A1856FE5D7B}"/>
    <dgm:cxn modelId="{B4E51460-55F9-4A83-84B1-E821C4EF635D}" type="presOf" srcId="{F96C64F2-71E8-446D-83AE-E59DECBA16E4}" destId="{1A87D145-E8A6-4799-83EA-AAFFD04457E2}" srcOrd="0" destOrd="0" presId="urn:microsoft.com/office/officeart/2005/8/layout/list1"/>
    <dgm:cxn modelId="{C01F2F2B-AC0D-4C03-B980-3A09BB8E742E}" type="presOf" srcId="{0F8218BC-452C-450B-A388-F22D3D646C33}" destId="{9FF2E0B1-0D03-4E18-B0EA-9B2D39A70C96}" srcOrd="0" destOrd="0" presId="urn:microsoft.com/office/officeart/2005/8/layout/list1"/>
    <dgm:cxn modelId="{1AC80FC4-1659-4C7B-9ECF-2BB80210C995}" srcId="{83BA55DA-5010-4972-B387-705A1FCDC988}" destId="{7531D949-3E2F-4EE1-81B5-308EB0217BBF}" srcOrd="0" destOrd="0" parTransId="{2E37FF32-90D2-4C77-AC1F-9F8EA748FFF5}" sibTransId="{6B66D0C1-F8C7-4012-8696-33AD31F5BEFD}"/>
    <dgm:cxn modelId="{87792062-E70C-43FD-A456-3DB71E0DBEC6}" type="presOf" srcId="{6BCC96CC-7D38-4D90-AF77-12DFA84C1AFC}" destId="{DB313EEC-CB5F-4204-BD23-3D3CABB2CB63}" srcOrd="0" destOrd="0" presId="urn:microsoft.com/office/officeart/2005/8/layout/list1"/>
    <dgm:cxn modelId="{11E08790-F3BA-44FF-92D3-AB48657D24DC}" type="presOf" srcId="{0D029E1D-FDC9-4D62-ACF4-66B5EB36C144}" destId="{967EA9F3-5E4A-4B3F-A087-D96D98BBEAA8}" srcOrd="0" destOrd="0" presId="urn:microsoft.com/office/officeart/2005/8/layout/list1"/>
    <dgm:cxn modelId="{F2C0F2D9-1507-406D-8D16-0CA8671CB96E}" srcId="{27E2ECE7-D8AB-41B5-8C21-552183407630}" destId="{6BCC96CC-7D38-4D90-AF77-12DFA84C1AFC}" srcOrd="0" destOrd="0" parTransId="{FAD80BDB-46E1-4314-B0E3-76EE5D763D74}" sibTransId="{F7212E23-D0C3-4E73-BE0D-5063A4A7AAC9}"/>
    <dgm:cxn modelId="{9951E0F3-5396-4DA7-92D9-CCF5BC1FE185}" type="presOf" srcId="{E1139AAF-74D9-4DEC-AC4E-99AA2943AE78}" destId="{F1F0E819-DD87-46C7-B44D-CF3F27F3E96D}" srcOrd="0" destOrd="0" presId="urn:microsoft.com/office/officeart/2005/8/layout/list1"/>
    <dgm:cxn modelId="{97280D2F-DAE2-4F00-BD1D-ECE6D0A4B886}" type="presOf" srcId="{E1139AAF-74D9-4DEC-AC4E-99AA2943AE78}" destId="{99811831-D305-4296-9035-30FD18A0A486}" srcOrd="1" destOrd="0" presId="urn:microsoft.com/office/officeart/2005/8/layout/list1"/>
    <dgm:cxn modelId="{2BB75574-E3DC-470A-ACC5-3A8F94E05A1A}" type="presOf" srcId="{83BA55DA-5010-4972-B387-705A1FCDC988}" destId="{8142771F-09C8-4F2B-BD3A-FAA41F7E59C3}" srcOrd="1" destOrd="0" presId="urn:microsoft.com/office/officeart/2005/8/layout/list1"/>
    <dgm:cxn modelId="{A914FE3E-B3B4-41DD-BA51-D81CBBA01854}" type="presParOf" srcId="{1A87D145-E8A6-4799-83EA-AAFFD04457E2}" destId="{94746DA1-B5C4-4E56-AB25-026766BA93BD}" srcOrd="0" destOrd="0" presId="urn:microsoft.com/office/officeart/2005/8/layout/list1"/>
    <dgm:cxn modelId="{8F71FA31-27DD-41E8-95E8-3B7B77C91979}" type="presParOf" srcId="{94746DA1-B5C4-4E56-AB25-026766BA93BD}" destId="{967EA9F3-5E4A-4B3F-A087-D96D98BBEAA8}" srcOrd="0" destOrd="0" presId="urn:microsoft.com/office/officeart/2005/8/layout/list1"/>
    <dgm:cxn modelId="{4214AEB1-0FE5-436B-933D-9479B87DA930}" type="presParOf" srcId="{94746DA1-B5C4-4E56-AB25-026766BA93BD}" destId="{F7C00A6F-B203-4C02-AC79-31035A72B59A}" srcOrd="1" destOrd="0" presId="urn:microsoft.com/office/officeart/2005/8/layout/list1"/>
    <dgm:cxn modelId="{23CA9BC6-B957-4216-B7F3-F7A4F4D20C83}" type="presParOf" srcId="{1A87D145-E8A6-4799-83EA-AAFFD04457E2}" destId="{33CF3D26-9054-476C-8B18-2D9E910D5DAE}" srcOrd="1" destOrd="0" presId="urn:microsoft.com/office/officeart/2005/8/layout/list1"/>
    <dgm:cxn modelId="{D28E0FFF-3143-4DE5-AA2B-D791871B6ECF}" type="presParOf" srcId="{1A87D145-E8A6-4799-83EA-AAFFD04457E2}" destId="{CC0457D4-FB46-4420-9237-773E590A1345}" srcOrd="2" destOrd="0" presId="urn:microsoft.com/office/officeart/2005/8/layout/list1"/>
    <dgm:cxn modelId="{0F606763-5977-4FDE-98AD-63DAE119A939}" type="presParOf" srcId="{1A87D145-E8A6-4799-83EA-AAFFD04457E2}" destId="{5652BC24-B4C8-44F0-BFFE-6AE62AF39B4C}" srcOrd="3" destOrd="0" presId="urn:microsoft.com/office/officeart/2005/8/layout/list1"/>
    <dgm:cxn modelId="{8CFE67EA-1F4B-4016-8AFC-AC5A957199D6}" type="presParOf" srcId="{1A87D145-E8A6-4799-83EA-AAFFD04457E2}" destId="{A3E4FAF4-CA45-4DE8-8663-C7DF2B5A7F27}" srcOrd="4" destOrd="0" presId="urn:microsoft.com/office/officeart/2005/8/layout/list1"/>
    <dgm:cxn modelId="{E41E5490-532A-492A-A231-C5EFF7C7C8DC}" type="presParOf" srcId="{A3E4FAF4-CA45-4DE8-8663-C7DF2B5A7F27}" destId="{F1F0E819-DD87-46C7-B44D-CF3F27F3E96D}" srcOrd="0" destOrd="0" presId="urn:microsoft.com/office/officeart/2005/8/layout/list1"/>
    <dgm:cxn modelId="{FFFBB78E-2726-4980-A182-4B9189B00F35}" type="presParOf" srcId="{A3E4FAF4-CA45-4DE8-8663-C7DF2B5A7F27}" destId="{99811831-D305-4296-9035-30FD18A0A486}" srcOrd="1" destOrd="0" presId="urn:microsoft.com/office/officeart/2005/8/layout/list1"/>
    <dgm:cxn modelId="{77DEC20F-3EBF-428D-9679-33D38DA456DA}" type="presParOf" srcId="{1A87D145-E8A6-4799-83EA-AAFFD04457E2}" destId="{6E252E42-1943-43C3-B0F0-35D96B28F4C5}" srcOrd="5" destOrd="0" presId="urn:microsoft.com/office/officeart/2005/8/layout/list1"/>
    <dgm:cxn modelId="{A36ABDE5-1762-4DF6-8B9A-CCF7FFD64FAD}" type="presParOf" srcId="{1A87D145-E8A6-4799-83EA-AAFFD04457E2}" destId="{9FF2E0B1-0D03-4E18-B0EA-9B2D39A70C96}" srcOrd="6" destOrd="0" presId="urn:microsoft.com/office/officeart/2005/8/layout/list1"/>
    <dgm:cxn modelId="{2E4D6AE6-9E81-476D-9507-39D018579294}" type="presParOf" srcId="{1A87D145-E8A6-4799-83EA-AAFFD04457E2}" destId="{484EA4A6-B22D-4762-9DFC-F15286D6F4DE}" srcOrd="7" destOrd="0" presId="urn:microsoft.com/office/officeart/2005/8/layout/list1"/>
    <dgm:cxn modelId="{84C73A7D-DCAF-4232-A307-6EEDDAAAB805}" type="presParOf" srcId="{1A87D145-E8A6-4799-83EA-AAFFD04457E2}" destId="{70685E81-3CEB-48D3-A785-6C8836971E21}" srcOrd="8" destOrd="0" presId="urn:microsoft.com/office/officeart/2005/8/layout/list1"/>
    <dgm:cxn modelId="{F86C6ED8-BF29-4F0D-8F49-5409043751AD}" type="presParOf" srcId="{70685E81-3CEB-48D3-A785-6C8836971E21}" destId="{123CCC22-2511-49C7-B838-B4322543CA8A}" srcOrd="0" destOrd="0" presId="urn:microsoft.com/office/officeart/2005/8/layout/list1"/>
    <dgm:cxn modelId="{C1CCE4C1-04C1-4D2D-8DDC-04EE4597B6D8}" type="presParOf" srcId="{70685E81-3CEB-48D3-A785-6C8836971E21}" destId="{84210B98-8157-4FB6-B80F-CC5BF9CC04EE}" srcOrd="1" destOrd="0" presId="urn:microsoft.com/office/officeart/2005/8/layout/list1"/>
    <dgm:cxn modelId="{8F32026A-BD2F-4930-B386-0A55B83DF90D}" type="presParOf" srcId="{1A87D145-E8A6-4799-83EA-AAFFD04457E2}" destId="{476A0738-BB8A-4F90-803B-7E8AE02638C1}" srcOrd="9" destOrd="0" presId="urn:microsoft.com/office/officeart/2005/8/layout/list1"/>
    <dgm:cxn modelId="{AF38100E-6B8D-4A54-9FBB-96E9B52886E8}" type="presParOf" srcId="{1A87D145-E8A6-4799-83EA-AAFFD04457E2}" destId="{DB313EEC-CB5F-4204-BD23-3D3CABB2CB63}" srcOrd="10" destOrd="0" presId="urn:microsoft.com/office/officeart/2005/8/layout/list1"/>
    <dgm:cxn modelId="{0D58662B-B163-45A5-B2FF-CF6D8EE70308}" type="presParOf" srcId="{1A87D145-E8A6-4799-83EA-AAFFD04457E2}" destId="{BF2B0FE8-7A30-4F9A-848B-D5D95C7E311E}" srcOrd="11" destOrd="0" presId="urn:microsoft.com/office/officeart/2005/8/layout/list1"/>
    <dgm:cxn modelId="{43978530-03C2-4364-BB51-8AF77782CBD1}" type="presParOf" srcId="{1A87D145-E8A6-4799-83EA-AAFFD04457E2}" destId="{B6DD09AD-692D-4737-85E0-1391689D2477}" srcOrd="12" destOrd="0" presId="urn:microsoft.com/office/officeart/2005/8/layout/list1"/>
    <dgm:cxn modelId="{6E1D39C9-11D7-4F61-95F3-568BF51C48F7}" type="presParOf" srcId="{B6DD09AD-692D-4737-85E0-1391689D2477}" destId="{FFCFD4DB-2CD4-4A12-ABB1-AB1A74447D3A}" srcOrd="0" destOrd="0" presId="urn:microsoft.com/office/officeart/2005/8/layout/list1"/>
    <dgm:cxn modelId="{1C8DBCA8-ED9E-41A7-8483-E4433F2D67B2}" type="presParOf" srcId="{B6DD09AD-692D-4737-85E0-1391689D2477}" destId="{8142771F-09C8-4F2B-BD3A-FAA41F7E59C3}" srcOrd="1" destOrd="0" presId="urn:microsoft.com/office/officeart/2005/8/layout/list1"/>
    <dgm:cxn modelId="{76ECDDBC-7732-4C1F-856E-298C6C191EE7}" type="presParOf" srcId="{1A87D145-E8A6-4799-83EA-AAFFD04457E2}" destId="{1AE1886E-736B-4CEA-AD0B-0B01F40A3617}" srcOrd="13" destOrd="0" presId="urn:microsoft.com/office/officeart/2005/8/layout/list1"/>
    <dgm:cxn modelId="{44D0F9EE-5454-4027-86C5-569C09C351B8}" type="presParOf" srcId="{1A87D145-E8A6-4799-83EA-AAFFD04457E2}" destId="{7027BE3C-87F0-43B0-B2EF-FA08759926CE}"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2BE89F-25E4-4BF5-9505-804F236CFBBD}" type="doc">
      <dgm:prSet loTypeId="urn:microsoft.com/office/officeart/2009/3/layout/RandomtoResultProcess" loCatId="process" qsTypeId="urn:microsoft.com/office/officeart/2005/8/quickstyle/simple1#2" qsCatId="simple" csTypeId="urn:microsoft.com/office/officeart/2005/8/colors/colorful1" csCatId="colorful" phldr="1"/>
      <dgm:spPr/>
    </dgm:pt>
    <dgm:pt modelId="{8616D294-D542-448F-B53A-1FEA11D6E46B}">
      <dgm:prSet phldrT="[文字]"/>
      <dgm:spPr/>
      <dgm:t>
        <a:bodyPr/>
        <a:lstStyle/>
        <a:p>
          <a:r>
            <a:rPr lang="zh-TW" altLang="en-US" b="1" dirty="0" smtClean="0"/>
            <a:t>下載</a:t>
          </a:r>
          <a:r>
            <a:rPr lang="en-US" altLang="en-US" b="1" dirty="0" smtClean="0"/>
            <a:t>App</a:t>
          </a:r>
          <a:endParaRPr lang="zh-TW" altLang="en-US" b="1" dirty="0"/>
        </a:p>
      </dgm:t>
    </dgm:pt>
    <dgm:pt modelId="{451EA854-5C22-43AA-855A-C72B526AFCE4}" type="parTrans" cxnId="{9DA08041-6114-482C-AE2B-F94451B585BB}">
      <dgm:prSet/>
      <dgm:spPr/>
      <dgm:t>
        <a:bodyPr/>
        <a:lstStyle/>
        <a:p>
          <a:endParaRPr lang="zh-TW" altLang="en-US"/>
        </a:p>
      </dgm:t>
    </dgm:pt>
    <dgm:pt modelId="{610CBE61-C503-4350-9DB2-2FB3319F91B4}" type="sibTrans" cxnId="{9DA08041-6114-482C-AE2B-F94451B585BB}">
      <dgm:prSet/>
      <dgm:spPr/>
      <dgm:t>
        <a:bodyPr/>
        <a:lstStyle/>
        <a:p>
          <a:endParaRPr lang="zh-TW" altLang="en-US"/>
        </a:p>
      </dgm:t>
    </dgm:pt>
    <dgm:pt modelId="{C63F388C-0193-4E64-9B4C-F5A0742B4798}">
      <dgm:prSet/>
      <dgm:spPr/>
      <dgm:t>
        <a:bodyPr/>
        <a:lstStyle/>
        <a:p>
          <a:r>
            <a:rPr lang="zh-TW" altLang="en-US" b="1" dirty="0" smtClean="0"/>
            <a:t>設定密碼</a:t>
          </a:r>
          <a:endParaRPr lang="zh-TW" altLang="en-US" b="1" dirty="0"/>
        </a:p>
      </dgm:t>
    </dgm:pt>
    <dgm:pt modelId="{AF0045F1-E680-4AE0-9CF0-A26A27E4F0A6}" type="parTrans" cxnId="{7D41F153-16D5-4FEB-94A9-FE9F2A3386F9}">
      <dgm:prSet/>
      <dgm:spPr/>
      <dgm:t>
        <a:bodyPr/>
        <a:lstStyle/>
        <a:p>
          <a:endParaRPr lang="zh-TW" altLang="en-US"/>
        </a:p>
      </dgm:t>
    </dgm:pt>
    <dgm:pt modelId="{E8077415-9DA8-48D9-ADF8-C89FB8DD9A6D}" type="sibTrans" cxnId="{7D41F153-16D5-4FEB-94A9-FE9F2A3386F9}">
      <dgm:prSet/>
      <dgm:spPr/>
      <dgm:t>
        <a:bodyPr/>
        <a:lstStyle/>
        <a:p>
          <a:endParaRPr lang="zh-TW" altLang="en-US"/>
        </a:p>
      </dgm:t>
    </dgm:pt>
    <dgm:pt modelId="{8D76C581-6263-4A1F-96B1-658394A73C3E}">
      <dgm:prSet/>
      <dgm:spPr/>
      <dgm:t>
        <a:bodyPr/>
        <a:lstStyle/>
        <a:p>
          <a:r>
            <a:rPr lang="zh-TW" altLang="en-US" b="1" dirty="0" smtClean="0"/>
            <a:t>綁定信用卡</a:t>
          </a:r>
          <a:endParaRPr lang="zh-TW" altLang="en-US" b="1" dirty="0"/>
        </a:p>
      </dgm:t>
    </dgm:pt>
    <dgm:pt modelId="{5D7C106F-78CE-4397-90AB-611E0147F56C}" type="parTrans" cxnId="{D2B3A47A-27F8-42E3-BC22-FDC843A225CD}">
      <dgm:prSet/>
      <dgm:spPr/>
      <dgm:t>
        <a:bodyPr/>
        <a:lstStyle/>
        <a:p>
          <a:endParaRPr lang="zh-TW" altLang="en-US"/>
        </a:p>
      </dgm:t>
    </dgm:pt>
    <dgm:pt modelId="{FD88492B-433E-4041-976F-5758EE3B56F9}" type="sibTrans" cxnId="{D2B3A47A-27F8-42E3-BC22-FDC843A225CD}">
      <dgm:prSet/>
      <dgm:spPr/>
      <dgm:t>
        <a:bodyPr/>
        <a:lstStyle/>
        <a:p>
          <a:endParaRPr lang="zh-TW" altLang="en-US"/>
        </a:p>
      </dgm:t>
    </dgm:pt>
    <dgm:pt modelId="{A0BE3EB2-EA3B-4A1F-AB7D-F0787EE26225}">
      <dgm:prSet/>
      <dgm:spPr/>
      <dgm:t>
        <a:bodyPr/>
        <a:lstStyle/>
        <a:p>
          <a:r>
            <a:rPr lang="zh-TW" altLang="en-US" b="1" dirty="0" smtClean="0"/>
            <a:t>店家掃描條碼即完成付款</a:t>
          </a:r>
          <a:endParaRPr lang="zh-TW" altLang="en-US" b="1" dirty="0"/>
        </a:p>
      </dgm:t>
    </dgm:pt>
    <dgm:pt modelId="{97E197F7-ED20-46A3-B1F7-CC51E9EE11C7}" type="parTrans" cxnId="{8043B267-21FC-40CC-B17F-1BB873795E32}">
      <dgm:prSet/>
      <dgm:spPr/>
      <dgm:t>
        <a:bodyPr/>
        <a:lstStyle/>
        <a:p>
          <a:endParaRPr lang="zh-TW" altLang="en-US"/>
        </a:p>
      </dgm:t>
    </dgm:pt>
    <dgm:pt modelId="{66DAE433-D335-4848-BEF4-C4B3F02BAA81}" type="sibTrans" cxnId="{8043B267-21FC-40CC-B17F-1BB873795E32}">
      <dgm:prSet/>
      <dgm:spPr/>
      <dgm:t>
        <a:bodyPr/>
        <a:lstStyle/>
        <a:p>
          <a:endParaRPr lang="zh-TW" altLang="en-US"/>
        </a:p>
      </dgm:t>
    </dgm:pt>
    <dgm:pt modelId="{6A2BACAC-1D2D-41A5-9C29-850C39719CC6}">
      <dgm:prSet phldrT="[文字]"/>
      <dgm:spPr/>
      <dgm:t>
        <a:bodyPr/>
        <a:lstStyle/>
        <a:p>
          <a:r>
            <a:rPr lang="zh-TW" altLang="en-US" b="1" dirty="0" smtClean="0"/>
            <a:t>以手機號碼或</a:t>
          </a:r>
          <a:r>
            <a:rPr lang="en-US" altLang="en-US" b="1" dirty="0" smtClean="0"/>
            <a:t>Email</a:t>
          </a:r>
          <a:r>
            <a:rPr lang="zh-TW" altLang="en-US" b="1" dirty="0" smtClean="0"/>
            <a:t>註冊</a:t>
          </a:r>
          <a:endParaRPr lang="zh-TW" altLang="en-US" b="1" dirty="0"/>
        </a:p>
      </dgm:t>
    </dgm:pt>
    <dgm:pt modelId="{EFBE59FB-45B6-442D-9DE1-D66E62C12926}" type="parTrans" cxnId="{B5F73AE3-AA4B-46AC-9627-B5C5BBD7777F}">
      <dgm:prSet/>
      <dgm:spPr/>
      <dgm:t>
        <a:bodyPr/>
        <a:lstStyle/>
        <a:p>
          <a:endParaRPr lang="zh-TW" altLang="en-US"/>
        </a:p>
      </dgm:t>
    </dgm:pt>
    <dgm:pt modelId="{C547EBFF-7086-40F0-B506-389176EEA631}" type="sibTrans" cxnId="{B5F73AE3-AA4B-46AC-9627-B5C5BBD7777F}">
      <dgm:prSet/>
      <dgm:spPr/>
      <dgm:t>
        <a:bodyPr/>
        <a:lstStyle/>
        <a:p>
          <a:endParaRPr lang="zh-TW" altLang="en-US"/>
        </a:p>
      </dgm:t>
    </dgm:pt>
    <dgm:pt modelId="{481AA9BC-1A9C-4AB5-9507-D97F701F6809}" type="pres">
      <dgm:prSet presAssocID="{252BE89F-25E4-4BF5-9505-804F236CFBBD}" presName="Name0" presStyleCnt="0">
        <dgm:presLayoutVars>
          <dgm:dir/>
          <dgm:animOne val="branch"/>
          <dgm:animLvl val="lvl"/>
        </dgm:presLayoutVars>
      </dgm:prSet>
      <dgm:spPr/>
    </dgm:pt>
    <dgm:pt modelId="{365A9D06-3610-432B-B3CE-158A36382B4E}" type="pres">
      <dgm:prSet presAssocID="{8616D294-D542-448F-B53A-1FEA11D6E46B}" presName="chaos" presStyleCnt="0"/>
      <dgm:spPr/>
    </dgm:pt>
    <dgm:pt modelId="{34BD1817-A237-44AF-A416-3E796744CDA4}" type="pres">
      <dgm:prSet presAssocID="{8616D294-D542-448F-B53A-1FEA11D6E46B}" presName="parTx1" presStyleLbl="revTx" presStyleIdx="0" presStyleCnt="4"/>
      <dgm:spPr/>
      <dgm:t>
        <a:bodyPr/>
        <a:lstStyle/>
        <a:p>
          <a:endParaRPr lang="zh-TW" altLang="en-US"/>
        </a:p>
      </dgm:t>
    </dgm:pt>
    <dgm:pt modelId="{801DCA25-3D18-45E2-9DCA-7F0363EDB4FC}" type="pres">
      <dgm:prSet presAssocID="{8616D294-D542-448F-B53A-1FEA11D6E46B}" presName="c1" presStyleLbl="node1" presStyleIdx="0" presStyleCnt="19"/>
      <dgm:spPr/>
    </dgm:pt>
    <dgm:pt modelId="{087E10AC-477C-4728-95BA-58C5EC639737}" type="pres">
      <dgm:prSet presAssocID="{8616D294-D542-448F-B53A-1FEA11D6E46B}" presName="c2" presStyleLbl="node1" presStyleIdx="1" presStyleCnt="19"/>
      <dgm:spPr/>
    </dgm:pt>
    <dgm:pt modelId="{BC3E3097-DEE3-488F-A121-C8ACA2400817}" type="pres">
      <dgm:prSet presAssocID="{8616D294-D542-448F-B53A-1FEA11D6E46B}" presName="c3" presStyleLbl="node1" presStyleIdx="2" presStyleCnt="19"/>
      <dgm:spPr/>
    </dgm:pt>
    <dgm:pt modelId="{64893FD2-FA0F-45D1-AF5A-8E748FFBDF6E}" type="pres">
      <dgm:prSet presAssocID="{8616D294-D542-448F-B53A-1FEA11D6E46B}" presName="c4" presStyleLbl="node1" presStyleIdx="3" presStyleCnt="19"/>
      <dgm:spPr/>
    </dgm:pt>
    <dgm:pt modelId="{27BAA631-2BFE-4232-940A-DD4D2319A194}" type="pres">
      <dgm:prSet presAssocID="{8616D294-D542-448F-B53A-1FEA11D6E46B}" presName="c5" presStyleLbl="node1" presStyleIdx="4" presStyleCnt="19"/>
      <dgm:spPr/>
    </dgm:pt>
    <dgm:pt modelId="{29EE3A70-1251-4755-8D3F-09AF8713D5E2}" type="pres">
      <dgm:prSet presAssocID="{8616D294-D542-448F-B53A-1FEA11D6E46B}" presName="c6" presStyleLbl="node1" presStyleIdx="5" presStyleCnt="19"/>
      <dgm:spPr/>
    </dgm:pt>
    <dgm:pt modelId="{A72F4296-A245-47C4-A7FC-66C718338575}" type="pres">
      <dgm:prSet presAssocID="{8616D294-D542-448F-B53A-1FEA11D6E46B}" presName="c7" presStyleLbl="node1" presStyleIdx="6" presStyleCnt="19"/>
      <dgm:spPr/>
    </dgm:pt>
    <dgm:pt modelId="{6795FE44-239A-47E3-8701-1E0FCCC11C6A}" type="pres">
      <dgm:prSet presAssocID="{8616D294-D542-448F-B53A-1FEA11D6E46B}" presName="c8" presStyleLbl="node1" presStyleIdx="7" presStyleCnt="19"/>
      <dgm:spPr/>
    </dgm:pt>
    <dgm:pt modelId="{5380DB0C-976A-4D6E-9D65-F7512D536999}" type="pres">
      <dgm:prSet presAssocID="{8616D294-D542-448F-B53A-1FEA11D6E46B}" presName="c9" presStyleLbl="node1" presStyleIdx="8" presStyleCnt="19"/>
      <dgm:spPr/>
    </dgm:pt>
    <dgm:pt modelId="{8BD4F28B-3779-429A-9271-BE2785D48110}" type="pres">
      <dgm:prSet presAssocID="{8616D294-D542-448F-B53A-1FEA11D6E46B}" presName="c10" presStyleLbl="node1" presStyleIdx="9" presStyleCnt="19"/>
      <dgm:spPr/>
    </dgm:pt>
    <dgm:pt modelId="{052722A7-B99E-498B-800C-2F98B26BDCA5}" type="pres">
      <dgm:prSet presAssocID="{8616D294-D542-448F-B53A-1FEA11D6E46B}" presName="c11" presStyleLbl="node1" presStyleIdx="10" presStyleCnt="19"/>
      <dgm:spPr/>
    </dgm:pt>
    <dgm:pt modelId="{0213C9B0-B740-4FEA-BC9C-6304816555BD}" type="pres">
      <dgm:prSet presAssocID="{8616D294-D542-448F-B53A-1FEA11D6E46B}" presName="c12" presStyleLbl="node1" presStyleIdx="11" presStyleCnt="19"/>
      <dgm:spPr/>
    </dgm:pt>
    <dgm:pt modelId="{78CC829C-0DDD-4101-BA1E-6BF3E2626CC3}" type="pres">
      <dgm:prSet presAssocID="{8616D294-D542-448F-B53A-1FEA11D6E46B}" presName="c13" presStyleLbl="node1" presStyleIdx="12" presStyleCnt="19"/>
      <dgm:spPr/>
    </dgm:pt>
    <dgm:pt modelId="{F5B065E2-7A6F-4C04-9FB4-8E21E231F62D}" type="pres">
      <dgm:prSet presAssocID="{8616D294-D542-448F-B53A-1FEA11D6E46B}" presName="c14" presStyleLbl="node1" presStyleIdx="13" presStyleCnt="19"/>
      <dgm:spPr/>
    </dgm:pt>
    <dgm:pt modelId="{4884CC8F-A710-4C69-BB5A-55F2F55D9849}" type="pres">
      <dgm:prSet presAssocID="{8616D294-D542-448F-B53A-1FEA11D6E46B}" presName="c15" presStyleLbl="node1" presStyleIdx="14" presStyleCnt="19"/>
      <dgm:spPr/>
    </dgm:pt>
    <dgm:pt modelId="{A922C2DC-61A8-4FDD-89C5-82BDBED78A1F}" type="pres">
      <dgm:prSet presAssocID="{8616D294-D542-448F-B53A-1FEA11D6E46B}" presName="c16" presStyleLbl="node1" presStyleIdx="15" presStyleCnt="19"/>
      <dgm:spPr/>
    </dgm:pt>
    <dgm:pt modelId="{D717D5FD-3197-4629-A9BD-219F18BF33D8}" type="pres">
      <dgm:prSet presAssocID="{8616D294-D542-448F-B53A-1FEA11D6E46B}" presName="c17" presStyleLbl="node1" presStyleIdx="16" presStyleCnt="19"/>
      <dgm:spPr/>
    </dgm:pt>
    <dgm:pt modelId="{BD287345-C664-4464-8B2F-65D0E6191F4C}" type="pres">
      <dgm:prSet presAssocID="{8616D294-D542-448F-B53A-1FEA11D6E46B}" presName="c18" presStyleLbl="node1" presStyleIdx="17" presStyleCnt="19"/>
      <dgm:spPr/>
    </dgm:pt>
    <dgm:pt modelId="{195DF4ED-3FEE-4274-BAEB-9C8A41654C64}" type="pres">
      <dgm:prSet presAssocID="{610CBE61-C503-4350-9DB2-2FB3319F91B4}" presName="chevronComposite1" presStyleCnt="0"/>
      <dgm:spPr/>
    </dgm:pt>
    <dgm:pt modelId="{953017D3-7A0B-434B-B537-2E23CE78DFD8}" type="pres">
      <dgm:prSet presAssocID="{610CBE61-C503-4350-9DB2-2FB3319F91B4}" presName="chevron1" presStyleLbl="sibTrans2D1" presStyleIdx="0" presStyleCnt="4"/>
      <dgm:spPr/>
    </dgm:pt>
    <dgm:pt modelId="{4219DFFE-3B39-4F22-9D78-3C79A9EFC57B}" type="pres">
      <dgm:prSet presAssocID="{610CBE61-C503-4350-9DB2-2FB3319F91B4}" presName="spChevron1" presStyleCnt="0"/>
      <dgm:spPr/>
    </dgm:pt>
    <dgm:pt modelId="{7DB143AE-4C74-401B-A0C2-87BCFFD6E4A6}" type="pres">
      <dgm:prSet presAssocID="{6A2BACAC-1D2D-41A5-9C29-850C39719CC6}" presName="middle" presStyleCnt="0"/>
      <dgm:spPr/>
    </dgm:pt>
    <dgm:pt modelId="{FE013E7D-3650-4783-9037-FD87F4CF1AD8}" type="pres">
      <dgm:prSet presAssocID="{6A2BACAC-1D2D-41A5-9C29-850C39719CC6}" presName="parTxMid" presStyleLbl="revTx" presStyleIdx="1" presStyleCnt="4"/>
      <dgm:spPr/>
      <dgm:t>
        <a:bodyPr/>
        <a:lstStyle/>
        <a:p>
          <a:endParaRPr lang="zh-TW" altLang="en-US"/>
        </a:p>
      </dgm:t>
    </dgm:pt>
    <dgm:pt modelId="{8D53B91D-35F5-4AA0-BB83-3656DEC95734}" type="pres">
      <dgm:prSet presAssocID="{6A2BACAC-1D2D-41A5-9C29-850C39719CC6}" presName="spMid" presStyleCnt="0"/>
      <dgm:spPr/>
    </dgm:pt>
    <dgm:pt modelId="{5887D635-7667-46E3-BE34-7A2761F3AF74}" type="pres">
      <dgm:prSet presAssocID="{C547EBFF-7086-40F0-B506-389176EEA631}" presName="chevronComposite1" presStyleCnt="0"/>
      <dgm:spPr/>
    </dgm:pt>
    <dgm:pt modelId="{D5E6BAB5-A262-4161-BFED-63BDBB926596}" type="pres">
      <dgm:prSet presAssocID="{C547EBFF-7086-40F0-B506-389176EEA631}" presName="chevron1" presStyleLbl="sibTrans2D1" presStyleIdx="1" presStyleCnt="4"/>
      <dgm:spPr/>
    </dgm:pt>
    <dgm:pt modelId="{3793B125-FC15-430A-A3E9-E5AE4E09B68F}" type="pres">
      <dgm:prSet presAssocID="{C547EBFF-7086-40F0-B506-389176EEA631}" presName="spChevron1" presStyleCnt="0"/>
      <dgm:spPr/>
    </dgm:pt>
    <dgm:pt modelId="{A8B8D9BB-EFFF-4A8D-80D7-61CDCB18FB99}" type="pres">
      <dgm:prSet presAssocID="{C63F388C-0193-4E64-9B4C-F5A0742B4798}" presName="middle" presStyleCnt="0"/>
      <dgm:spPr/>
    </dgm:pt>
    <dgm:pt modelId="{6D72F427-8FFE-4948-AFAE-049B0A88F4B6}" type="pres">
      <dgm:prSet presAssocID="{C63F388C-0193-4E64-9B4C-F5A0742B4798}" presName="parTxMid" presStyleLbl="revTx" presStyleIdx="2" presStyleCnt="4"/>
      <dgm:spPr/>
      <dgm:t>
        <a:bodyPr/>
        <a:lstStyle/>
        <a:p>
          <a:endParaRPr lang="zh-TW" altLang="en-US"/>
        </a:p>
      </dgm:t>
    </dgm:pt>
    <dgm:pt modelId="{BB68E0AA-D9B8-4A08-B6CC-01CBBA380DBB}" type="pres">
      <dgm:prSet presAssocID="{C63F388C-0193-4E64-9B4C-F5A0742B4798}" presName="spMid" presStyleCnt="0"/>
      <dgm:spPr/>
    </dgm:pt>
    <dgm:pt modelId="{B4079FE1-BA15-4256-9860-67AC7A20BC91}" type="pres">
      <dgm:prSet presAssocID="{E8077415-9DA8-48D9-ADF8-C89FB8DD9A6D}" presName="chevronComposite1" presStyleCnt="0"/>
      <dgm:spPr/>
    </dgm:pt>
    <dgm:pt modelId="{BE865D3A-F8F6-4E16-B9DD-102AB5AA2798}" type="pres">
      <dgm:prSet presAssocID="{E8077415-9DA8-48D9-ADF8-C89FB8DD9A6D}" presName="chevron1" presStyleLbl="sibTrans2D1" presStyleIdx="2" presStyleCnt="4"/>
      <dgm:spPr/>
    </dgm:pt>
    <dgm:pt modelId="{4AD4CEE4-B5C3-4C8E-A87A-F50170238E11}" type="pres">
      <dgm:prSet presAssocID="{E8077415-9DA8-48D9-ADF8-C89FB8DD9A6D}" presName="spChevron1" presStyleCnt="0"/>
      <dgm:spPr/>
    </dgm:pt>
    <dgm:pt modelId="{F444515D-AC32-433C-8D36-F9B15B4FF47B}" type="pres">
      <dgm:prSet presAssocID="{8D76C581-6263-4A1F-96B1-658394A73C3E}" presName="middle" presStyleCnt="0"/>
      <dgm:spPr/>
    </dgm:pt>
    <dgm:pt modelId="{45B16F70-1113-47E2-8E0B-292C7251DCFB}" type="pres">
      <dgm:prSet presAssocID="{8D76C581-6263-4A1F-96B1-658394A73C3E}" presName="parTxMid" presStyleLbl="revTx" presStyleIdx="3" presStyleCnt="4"/>
      <dgm:spPr/>
      <dgm:t>
        <a:bodyPr/>
        <a:lstStyle/>
        <a:p>
          <a:endParaRPr lang="zh-TW" altLang="en-US"/>
        </a:p>
      </dgm:t>
    </dgm:pt>
    <dgm:pt modelId="{E33CCAE1-05A6-4F46-85AA-38E3157B3C98}" type="pres">
      <dgm:prSet presAssocID="{8D76C581-6263-4A1F-96B1-658394A73C3E}" presName="spMid" presStyleCnt="0"/>
      <dgm:spPr/>
    </dgm:pt>
    <dgm:pt modelId="{7E08F10E-5580-4013-BC26-A95835CB40DE}" type="pres">
      <dgm:prSet presAssocID="{FD88492B-433E-4041-976F-5758EE3B56F9}" presName="chevronComposite1" presStyleCnt="0"/>
      <dgm:spPr/>
    </dgm:pt>
    <dgm:pt modelId="{2404BB43-2366-462B-A536-A4A6FFC8A3BD}" type="pres">
      <dgm:prSet presAssocID="{FD88492B-433E-4041-976F-5758EE3B56F9}" presName="chevron1" presStyleLbl="sibTrans2D1" presStyleIdx="3" presStyleCnt="4"/>
      <dgm:spPr/>
    </dgm:pt>
    <dgm:pt modelId="{651DD7BE-BBF5-47E4-9383-3ADD6E1FBC92}" type="pres">
      <dgm:prSet presAssocID="{FD88492B-433E-4041-976F-5758EE3B56F9}" presName="spChevron1" presStyleCnt="0"/>
      <dgm:spPr/>
    </dgm:pt>
    <dgm:pt modelId="{FAF69F8D-83A9-4AAA-A6EB-1625E8DCF8C0}" type="pres">
      <dgm:prSet presAssocID="{A0BE3EB2-EA3B-4A1F-AB7D-F0787EE26225}" presName="last" presStyleCnt="0"/>
      <dgm:spPr/>
    </dgm:pt>
    <dgm:pt modelId="{003C914C-B30A-4C14-A3D6-039A82B85AEF}" type="pres">
      <dgm:prSet presAssocID="{A0BE3EB2-EA3B-4A1F-AB7D-F0787EE26225}" presName="circleTx" presStyleLbl="node1" presStyleIdx="18" presStyleCnt="19"/>
      <dgm:spPr/>
      <dgm:t>
        <a:bodyPr/>
        <a:lstStyle/>
        <a:p>
          <a:endParaRPr lang="zh-TW" altLang="en-US"/>
        </a:p>
      </dgm:t>
    </dgm:pt>
    <dgm:pt modelId="{EA723625-B18C-45F5-A4FC-8A512C2475DD}" type="pres">
      <dgm:prSet presAssocID="{A0BE3EB2-EA3B-4A1F-AB7D-F0787EE26225}" presName="spN" presStyleCnt="0"/>
      <dgm:spPr/>
    </dgm:pt>
  </dgm:ptLst>
  <dgm:cxnLst>
    <dgm:cxn modelId="{17EB8F28-A53D-4BB6-9DDA-BB0F4DAC0525}" type="presOf" srcId="{6A2BACAC-1D2D-41A5-9C29-850C39719CC6}" destId="{FE013E7D-3650-4783-9037-FD87F4CF1AD8}" srcOrd="0" destOrd="0" presId="urn:microsoft.com/office/officeart/2009/3/layout/RandomtoResultProcess"/>
    <dgm:cxn modelId="{F655BECB-CD4F-461C-A668-FD916FB75C23}" type="presOf" srcId="{252BE89F-25E4-4BF5-9505-804F236CFBBD}" destId="{481AA9BC-1A9C-4AB5-9507-D97F701F6809}" srcOrd="0" destOrd="0" presId="urn:microsoft.com/office/officeart/2009/3/layout/RandomtoResultProcess"/>
    <dgm:cxn modelId="{2351081F-8701-4A75-A8A5-5ABE58DD4963}" type="presOf" srcId="{A0BE3EB2-EA3B-4A1F-AB7D-F0787EE26225}" destId="{003C914C-B30A-4C14-A3D6-039A82B85AEF}" srcOrd="0" destOrd="0" presId="urn:microsoft.com/office/officeart/2009/3/layout/RandomtoResultProcess"/>
    <dgm:cxn modelId="{8043B267-21FC-40CC-B17F-1BB873795E32}" srcId="{252BE89F-25E4-4BF5-9505-804F236CFBBD}" destId="{A0BE3EB2-EA3B-4A1F-AB7D-F0787EE26225}" srcOrd="4" destOrd="0" parTransId="{97E197F7-ED20-46A3-B1F7-CC51E9EE11C7}" sibTransId="{66DAE433-D335-4848-BEF4-C4B3F02BAA81}"/>
    <dgm:cxn modelId="{9DA08041-6114-482C-AE2B-F94451B585BB}" srcId="{252BE89F-25E4-4BF5-9505-804F236CFBBD}" destId="{8616D294-D542-448F-B53A-1FEA11D6E46B}" srcOrd="0" destOrd="0" parTransId="{451EA854-5C22-43AA-855A-C72B526AFCE4}" sibTransId="{610CBE61-C503-4350-9DB2-2FB3319F91B4}"/>
    <dgm:cxn modelId="{E68D27E2-959B-44FE-A1A3-7A038FFD5D23}" type="presOf" srcId="{8616D294-D542-448F-B53A-1FEA11D6E46B}" destId="{34BD1817-A237-44AF-A416-3E796744CDA4}" srcOrd="0" destOrd="0" presId="urn:microsoft.com/office/officeart/2009/3/layout/RandomtoResultProcess"/>
    <dgm:cxn modelId="{B5F73AE3-AA4B-46AC-9627-B5C5BBD7777F}" srcId="{252BE89F-25E4-4BF5-9505-804F236CFBBD}" destId="{6A2BACAC-1D2D-41A5-9C29-850C39719CC6}" srcOrd="1" destOrd="0" parTransId="{EFBE59FB-45B6-442D-9DE1-D66E62C12926}" sibTransId="{C547EBFF-7086-40F0-B506-389176EEA631}"/>
    <dgm:cxn modelId="{AE914E73-75CC-4998-A363-11C2F6E709C1}" type="presOf" srcId="{8D76C581-6263-4A1F-96B1-658394A73C3E}" destId="{45B16F70-1113-47E2-8E0B-292C7251DCFB}" srcOrd="0" destOrd="0" presId="urn:microsoft.com/office/officeart/2009/3/layout/RandomtoResultProcess"/>
    <dgm:cxn modelId="{36FB49BC-B1EE-4738-83C2-3D737F075FB1}" type="presOf" srcId="{C63F388C-0193-4E64-9B4C-F5A0742B4798}" destId="{6D72F427-8FFE-4948-AFAE-049B0A88F4B6}" srcOrd="0" destOrd="0" presId="urn:microsoft.com/office/officeart/2009/3/layout/RandomtoResultProcess"/>
    <dgm:cxn modelId="{D2B3A47A-27F8-42E3-BC22-FDC843A225CD}" srcId="{252BE89F-25E4-4BF5-9505-804F236CFBBD}" destId="{8D76C581-6263-4A1F-96B1-658394A73C3E}" srcOrd="3" destOrd="0" parTransId="{5D7C106F-78CE-4397-90AB-611E0147F56C}" sibTransId="{FD88492B-433E-4041-976F-5758EE3B56F9}"/>
    <dgm:cxn modelId="{7D41F153-16D5-4FEB-94A9-FE9F2A3386F9}" srcId="{252BE89F-25E4-4BF5-9505-804F236CFBBD}" destId="{C63F388C-0193-4E64-9B4C-F5A0742B4798}" srcOrd="2" destOrd="0" parTransId="{AF0045F1-E680-4AE0-9CF0-A26A27E4F0A6}" sibTransId="{E8077415-9DA8-48D9-ADF8-C89FB8DD9A6D}"/>
    <dgm:cxn modelId="{11E1852E-709C-4312-8499-257C3C9D61E6}" type="presParOf" srcId="{481AA9BC-1A9C-4AB5-9507-D97F701F6809}" destId="{365A9D06-3610-432B-B3CE-158A36382B4E}" srcOrd="0" destOrd="0" presId="urn:microsoft.com/office/officeart/2009/3/layout/RandomtoResultProcess"/>
    <dgm:cxn modelId="{36C19DCA-7253-4A4A-8C17-6693562893D2}" type="presParOf" srcId="{365A9D06-3610-432B-B3CE-158A36382B4E}" destId="{34BD1817-A237-44AF-A416-3E796744CDA4}" srcOrd="0" destOrd="0" presId="urn:microsoft.com/office/officeart/2009/3/layout/RandomtoResultProcess"/>
    <dgm:cxn modelId="{25915770-1BD0-4696-9C29-2DA1778F596B}" type="presParOf" srcId="{365A9D06-3610-432B-B3CE-158A36382B4E}" destId="{801DCA25-3D18-45E2-9DCA-7F0363EDB4FC}" srcOrd="1" destOrd="0" presId="urn:microsoft.com/office/officeart/2009/3/layout/RandomtoResultProcess"/>
    <dgm:cxn modelId="{291A7B0F-FC5B-4F9F-AA5C-4D8D127DEE39}" type="presParOf" srcId="{365A9D06-3610-432B-B3CE-158A36382B4E}" destId="{087E10AC-477C-4728-95BA-58C5EC639737}" srcOrd="2" destOrd="0" presId="urn:microsoft.com/office/officeart/2009/3/layout/RandomtoResultProcess"/>
    <dgm:cxn modelId="{DEA383D7-B196-437A-8F30-932CEBB40DD9}" type="presParOf" srcId="{365A9D06-3610-432B-B3CE-158A36382B4E}" destId="{BC3E3097-DEE3-488F-A121-C8ACA2400817}" srcOrd="3" destOrd="0" presId="urn:microsoft.com/office/officeart/2009/3/layout/RandomtoResultProcess"/>
    <dgm:cxn modelId="{C5CDFD49-DC8C-4603-BB0C-15C6EAF6B9CF}" type="presParOf" srcId="{365A9D06-3610-432B-B3CE-158A36382B4E}" destId="{64893FD2-FA0F-45D1-AF5A-8E748FFBDF6E}" srcOrd="4" destOrd="0" presId="urn:microsoft.com/office/officeart/2009/3/layout/RandomtoResultProcess"/>
    <dgm:cxn modelId="{5D63BA62-8A96-46B9-9229-C860DD4A8DD1}" type="presParOf" srcId="{365A9D06-3610-432B-B3CE-158A36382B4E}" destId="{27BAA631-2BFE-4232-940A-DD4D2319A194}" srcOrd="5" destOrd="0" presId="urn:microsoft.com/office/officeart/2009/3/layout/RandomtoResultProcess"/>
    <dgm:cxn modelId="{D40EA63D-7D43-43E6-BA03-DF20E595197B}" type="presParOf" srcId="{365A9D06-3610-432B-B3CE-158A36382B4E}" destId="{29EE3A70-1251-4755-8D3F-09AF8713D5E2}" srcOrd="6" destOrd="0" presId="urn:microsoft.com/office/officeart/2009/3/layout/RandomtoResultProcess"/>
    <dgm:cxn modelId="{FA46862C-62F8-496B-B72B-A5AFDD8F3151}" type="presParOf" srcId="{365A9D06-3610-432B-B3CE-158A36382B4E}" destId="{A72F4296-A245-47C4-A7FC-66C718338575}" srcOrd="7" destOrd="0" presId="urn:microsoft.com/office/officeart/2009/3/layout/RandomtoResultProcess"/>
    <dgm:cxn modelId="{78FDF73E-78E0-49F8-890D-D4EADBF6DE2A}" type="presParOf" srcId="{365A9D06-3610-432B-B3CE-158A36382B4E}" destId="{6795FE44-239A-47E3-8701-1E0FCCC11C6A}" srcOrd="8" destOrd="0" presId="urn:microsoft.com/office/officeart/2009/3/layout/RandomtoResultProcess"/>
    <dgm:cxn modelId="{F5B521CE-E3F6-4CCD-A834-EB3F722D8BB2}" type="presParOf" srcId="{365A9D06-3610-432B-B3CE-158A36382B4E}" destId="{5380DB0C-976A-4D6E-9D65-F7512D536999}" srcOrd="9" destOrd="0" presId="urn:microsoft.com/office/officeart/2009/3/layout/RandomtoResultProcess"/>
    <dgm:cxn modelId="{68F09FB3-0E4C-4FA2-9142-996E8851D32B}" type="presParOf" srcId="{365A9D06-3610-432B-B3CE-158A36382B4E}" destId="{8BD4F28B-3779-429A-9271-BE2785D48110}" srcOrd="10" destOrd="0" presId="urn:microsoft.com/office/officeart/2009/3/layout/RandomtoResultProcess"/>
    <dgm:cxn modelId="{4037EE31-DFE6-47B3-B32B-9A40AEF14407}" type="presParOf" srcId="{365A9D06-3610-432B-B3CE-158A36382B4E}" destId="{052722A7-B99E-498B-800C-2F98B26BDCA5}" srcOrd="11" destOrd="0" presId="urn:microsoft.com/office/officeart/2009/3/layout/RandomtoResultProcess"/>
    <dgm:cxn modelId="{0D209DDB-C53A-4846-B8D7-2645C8A6639C}" type="presParOf" srcId="{365A9D06-3610-432B-B3CE-158A36382B4E}" destId="{0213C9B0-B740-4FEA-BC9C-6304816555BD}" srcOrd="12" destOrd="0" presId="urn:microsoft.com/office/officeart/2009/3/layout/RandomtoResultProcess"/>
    <dgm:cxn modelId="{54B7D243-1100-4415-B75A-E0A72BB1A91F}" type="presParOf" srcId="{365A9D06-3610-432B-B3CE-158A36382B4E}" destId="{78CC829C-0DDD-4101-BA1E-6BF3E2626CC3}" srcOrd="13" destOrd="0" presId="urn:microsoft.com/office/officeart/2009/3/layout/RandomtoResultProcess"/>
    <dgm:cxn modelId="{C6A73E8B-0A5A-4BAC-B73E-7094C0027840}" type="presParOf" srcId="{365A9D06-3610-432B-B3CE-158A36382B4E}" destId="{F5B065E2-7A6F-4C04-9FB4-8E21E231F62D}" srcOrd="14" destOrd="0" presId="urn:microsoft.com/office/officeart/2009/3/layout/RandomtoResultProcess"/>
    <dgm:cxn modelId="{326D68E7-1BAC-4468-96BE-84360B9A18C8}" type="presParOf" srcId="{365A9D06-3610-432B-B3CE-158A36382B4E}" destId="{4884CC8F-A710-4C69-BB5A-55F2F55D9849}" srcOrd="15" destOrd="0" presId="urn:microsoft.com/office/officeart/2009/3/layout/RandomtoResultProcess"/>
    <dgm:cxn modelId="{884E9AC4-E493-4F1E-B5E7-056A4FF63849}" type="presParOf" srcId="{365A9D06-3610-432B-B3CE-158A36382B4E}" destId="{A922C2DC-61A8-4FDD-89C5-82BDBED78A1F}" srcOrd="16" destOrd="0" presId="urn:microsoft.com/office/officeart/2009/3/layout/RandomtoResultProcess"/>
    <dgm:cxn modelId="{54E46B1E-23C9-4E97-BB01-F0D2C3837808}" type="presParOf" srcId="{365A9D06-3610-432B-B3CE-158A36382B4E}" destId="{D717D5FD-3197-4629-A9BD-219F18BF33D8}" srcOrd="17" destOrd="0" presId="urn:microsoft.com/office/officeart/2009/3/layout/RandomtoResultProcess"/>
    <dgm:cxn modelId="{1CD1694F-BF5E-4994-8799-D16402CACD1B}" type="presParOf" srcId="{365A9D06-3610-432B-B3CE-158A36382B4E}" destId="{BD287345-C664-4464-8B2F-65D0E6191F4C}" srcOrd="18" destOrd="0" presId="urn:microsoft.com/office/officeart/2009/3/layout/RandomtoResultProcess"/>
    <dgm:cxn modelId="{756E8367-7357-4805-BDDB-977EFE59F0B3}" type="presParOf" srcId="{481AA9BC-1A9C-4AB5-9507-D97F701F6809}" destId="{195DF4ED-3FEE-4274-BAEB-9C8A41654C64}" srcOrd="1" destOrd="0" presId="urn:microsoft.com/office/officeart/2009/3/layout/RandomtoResultProcess"/>
    <dgm:cxn modelId="{F0679D14-F3B1-4E56-AEBB-13BCD1095BFB}" type="presParOf" srcId="{195DF4ED-3FEE-4274-BAEB-9C8A41654C64}" destId="{953017D3-7A0B-434B-B537-2E23CE78DFD8}" srcOrd="0" destOrd="0" presId="urn:microsoft.com/office/officeart/2009/3/layout/RandomtoResultProcess"/>
    <dgm:cxn modelId="{C60F079F-280A-4719-821A-D20468396B2E}" type="presParOf" srcId="{195DF4ED-3FEE-4274-BAEB-9C8A41654C64}" destId="{4219DFFE-3B39-4F22-9D78-3C79A9EFC57B}" srcOrd="1" destOrd="0" presId="urn:microsoft.com/office/officeart/2009/3/layout/RandomtoResultProcess"/>
    <dgm:cxn modelId="{201336AC-DBC0-48B9-93F0-98F196F30886}" type="presParOf" srcId="{481AA9BC-1A9C-4AB5-9507-D97F701F6809}" destId="{7DB143AE-4C74-401B-A0C2-87BCFFD6E4A6}" srcOrd="2" destOrd="0" presId="urn:microsoft.com/office/officeart/2009/3/layout/RandomtoResultProcess"/>
    <dgm:cxn modelId="{1EBCFC22-43FE-4D14-9BE5-4FE4BB2887B4}" type="presParOf" srcId="{7DB143AE-4C74-401B-A0C2-87BCFFD6E4A6}" destId="{FE013E7D-3650-4783-9037-FD87F4CF1AD8}" srcOrd="0" destOrd="0" presId="urn:microsoft.com/office/officeart/2009/3/layout/RandomtoResultProcess"/>
    <dgm:cxn modelId="{3372A063-034D-42D3-B587-5CD2F8643902}" type="presParOf" srcId="{7DB143AE-4C74-401B-A0C2-87BCFFD6E4A6}" destId="{8D53B91D-35F5-4AA0-BB83-3656DEC95734}" srcOrd="1" destOrd="0" presId="urn:microsoft.com/office/officeart/2009/3/layout/RandomtoResultProcess"/>
    <dgm:cxn modelId="{A10D2AE3-19B0-47A8-B785-0B55B2F47AC2}" type="presParOf" srcId="{481AA9BC-1A9C-4AB5-9507-D97F701F6809}" destId="{5887D635-7667-46E3-BE34-7A2761F3AF74}" srcOrd="3" destOrd="0" presId="urn:microsoft.com/office/officeart/2009/3/layout/RandomtoResultProcess"/>
    <dgm:cxn modelId="{D6747047-2CD0-4D9D-8DFB-713ACF2D7E96}" type="presParOf" srcId="{5887D635-7667-46E3-BE34-7A2761F3AF74}" destId="{D5E6BAB5-A262-4161-BFED-63BDBB926596}" srcOrd="0" destOrd="0" presId="urn:microsoft.com/office/officeart/2009/3/layout/RandomtoResultProcess"/>
    <dgm:cxn modelId="{67F4195B-09CC-4507-9F5D-6B4BFF2CA4C3}" type="presParOf" srcId="{5887D635-7667-46E3-BE34-7A2761F3AF74}" destId="{3793B125-FC15-430A-A3E9-E5AE4E09B68F}" srcOrd="1" destOrd="0" presId="urn:microsoft.com/office/officeart/2009/3/layout/RandomtoResultProcess"/>
    <dgm:cxn modelId="{E963B9C9-FD71-4E64-8D00-1FA08319E0D3}" type="presParOf" srcId="{481AA9BC-1A9C-4AB5-9507-D97F701F6809}" destId="{A8B8D9BB-EFFF-4A8D-80D7-61CDCB18FB99}" srcOrd="4" destOrd="0" presId="urn:microsoft.com/office/officeart/2009/3/layout/RandomtoResultProcess"/>
    <dgm:cxn modelId="{3175BB89-FDFD-4205-B524-04DD8BD3E1F4}" type="presParOf" srcId="{A8B8D9BB-EFFF-4A8D-80D7-61CDCB18FB99}" destId="{6D72F427-8FFE-4948-AFAE-049B0A88F4B6}" srcOrd="0" destOrd="0" presId="urn:microsoft.com/office/officeart/2009/3/layout/RandomtoResultProcess"/>
    <dgm:cxn modelId="{282C7C3E-B3E9-48E6-A8CA-885625BFD7F7}" type="presParOf" srcId="{A8B8D9BB-EFFF-4A8D-80D7-61CDCB18FB99}" destId="{BB68E0AA-D9B8-4A08-B6CC-01CBBA380DBB}" srcOrd="1" destOrd="0" presId="urn:microsoft.com/office/officeart/2009/3/layout/RandomtoResultProcess"/>
    <dgm:cxn modelId="{29798BF1-E27F-4AFD-8F57-4111C45A703D}" type="presParOf" srcId="{481AA9BC-1A9C-4AB5-9507-D97F701F6809}" destId="{B4079FE1-BA15-4256-9860-67AC7A20BC91}" srcOrd="5" destOrd="0" presId="urn:microsoft.com/office/officeart/2009/3/layout/RandomtoResultProcess"/>
    <dgm:cxn modelId="{9084C795-F3AB-4EAA-A509-997C297540DD}" type="presParOf" srcId="{B4079FE1-BA15-4256-9860-67AC7A20BC91}" destId="{BE865D3A-F8F6-4E16-B9DD-102AB5AA2798}" srcOrd="0" destOrd="0" presId="urn:microsoft.com/office/officeart/2009/3/layout/RandomtoResultProcess"/>
    <dgm:cxn modelId="{B9ACA873-75A9-4088-A643-A66CBDA4DC95}" type="presParOf" srcId="{B4079FE1-BA15-4256-9860-67AC7A20BC91}" destId="{4AD4CEE4-B5C3-4C8E-A87A-F50170238E11}" srcOrd="1" destOrd="0" presId="urn:microsoft.com/office/officeart/2009/3/layout/RandomtoResultProcess"/>
    <dgm:cxn modelId="{189FEB12-B5EA-44D8-980F-46DF56084BCF}" type="presParOf" srcId="{481AA9BC-1A9C-4AB5-9507-D97F701F6809}" destId="{F444515D-AC32-433C-8D36-F9B15B4FF47B}" srcOrd="6" destOrd="0" presId="urn:microsoft.com/office/officeart/2009/3/layout/RandomtoResultProcess"/>
    <dgm:cxn modelId="{1537D7BF-5941-47E3-B950-CED37439DA4D}" type="presParOf" srcId="{F444515D-AC32-433C-8D36-F9B15B4FF47B}" destId="{45B16F70-1113-47E2-8E0B-292C7251DCFB}" srcOrd="0" destOrd="0" presId="urn:microsoft.com/office/officeart/2009/3/layout/RandomtoResultProcess"/>
    <dgm:cxn modelId="{610B3361-924E-42FF-B3C9-53A486EB978C}" type="presParOf" srcId="{F444515D-AC32-433C-8D36-F9B15B4FF47B}" destId="{E33CCAE1-05A6-4F46-85AA-38E3157B3C98}" srcOrd="1" destOrd="0" presId="urn:microsoft.com/office/officeart/2009/3/layout/RandomtoResultProcess"/>
    <dgm:cxn modelId="{2941B2D7-2B33-46BC-BFF8-34C332ADA617}" type="presParOf" srcId="{481AA9BC-1A9C-4AB5-9507-D97F701F6809}" destId="{7E08F10E-5580-4013-BC26-A95835CB40DE}" srcOrd="7" destOrd="0" presId="urn:microsoft.com/office/officeart/2009/3/layout/RandomtoResultProcess"/>
    <dgm:cxn modelId="{1DB7A300-3A94-49EC-8442-7C9750340BC5}" type="presParOf" srcId="{7E08F10E-5580-4013-BC26-A95835CB40DE}" destId="{2404BB43-2366-462B-A536-A4A6FFC8A3BD}" srcOrd="0" destOrd="0" presId="urn:microsoft.com/office/officeart/2009/3/layout/RandomtoResultProcess"/>
    <dgm:cxn modelId="{0F464230-CE4C-4E6E-913D-52F6CA4AC810}" type="presParOf" srcId="{7E08F10E-5580-4013-BC26-A95835CB40DE}" destId="{651DD7BE-BBF5-47E4-9383-3ADD6E1FBC92}" srcOrd="1" destOrd="0" presId="urn:microsoft.com/office/officeart/2009/3/layout/RandomtoResultProcess"/>
    <dgm:cxn modelId="{7DDF507B-AAB2-4ECC-8080-E72602D16800}" type="presParOf" srcId="{481AA9BC-1A9C-4AB5-9507-D97F701F6809}" destId="{FAF69F8D-83A9-4AAA-A6EB-1625E8DCF8C0}" srcOrd="8" destOrd="0" presId="urn:microsoft.com/office/officeart/2009/3/layout/RandomtoResultProcess"/>
    <dgm:cxn modelId="{3B33B70D-A33B-4C24-A035-2A1E74185F85}" type="presParOf" srcId="{FAF69F8D-83A9-4AAA-A6EB-1625E8DCF8C0}" destId="{003C914C-B30A-4C14-A3D6-039A82B85AEF}" srcOrd="0" destOrd="0" presId="urn:microsoft.com/office/officeart/2009/3/layout/RandomtoResultProcess"/>
    <dgm:cxn modelId="{5F40ABDC-DE41-46E7-9794-9231B7415F89}" type="presParOf" srcId="{FAF69F8D-83A9-4AAA-A6EB-1625E8DCF8C0}" destId="{EA723625-B18C-45F5-A4FC-8A512C2475DD}" srcOrd="1"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A5D7B-AAB2-417A-8411-582C45DBC4D4}" type="doc">
      <dgm:prSet loTypeId="urn:microsoft.com/office/officeart/2005/8/layout/hierarchy5" loCatId="hierarchy" qsTypeId="urn:microsoft.com/office/officeart/2005/8/quickstyle/simple1#3" qsCatId="simple" csTypeId="urn:microsoft.com/office/officeart/2005/8/colors/colorful4" csCatId="colorful" phldr="1"/>
      <dgm:spPr/>
      <dgm:t>
        <a:bodyPr/>
        <a:lstStyle/>
        <a:p>
          <a:endParaRPr lang="zh-TW" altLang="en-US"/>
        </a:p>
      </dgm:t>
    </dgm:pt>
    <dgm:pt modelId="{9E9242B3-C8B3-4140-B167-2F9532CAF623}">
      <dgm:prSet phldrT="[文字]"/>
      <dgm:spPr/>
      <dgm:t>
        <a:bodyPr/>
        <a:lstStyle/>
        <a:p>
          <a:r>
            <a:rPr lang="zh-TW" altLang="en-US" b="1" dirty="0" smtClean="0"/>
            <a:t>二維條碼</a:t>
          </a:r>
          <a:r>
            <a:rPr lang="en-US" altLang="zh-TW" b="1" dirty="0" smtClean="0"/>
            <a:t/>
          </a:r>
          <a:br>
            <a:rPr lang="en-US" altLang="zh-TW" b="1" dirty="0" smtClean="0"/>
          </a:br>
          <a:r>
            <a:rPr lang="en-US" altLang="zh-TW" b="1" dirty="0" smtClean="0"/>
            <a:t>(</a:t>
          </a:r>
          <a:r>
            <a:rPr lang="en-US" altLang="zh-TW" b="1" dirty="0" err="1" smtClean="0"/>
            <a:t>QR</a:t>
          </a:r>
          <a:r>
            <a:rPr lang="en-US" altLang="zh-TW" b="1" dirty="0" smtClean="0"/>
            <a:t> Code)</a:t>
          </a:r>
          <a:endParaRPr lang="zh-TW" altLang="en-US" b="1" dirty="0"/>
        </a:p>
      </dgm:t>
    </dgm:pt>
    <dgm:pt modelId="{BD7E37E8-9F9D-4FE7-A255-834C3A4C70AD}" type="parTrans" cxnId="{9037DFA0-DB9F-4C30-B827-FF435BF55B60}">
      <dgm:prSet/>
      <dgm:spPr/>
      <dgm:t>
        <a:bodyPr/>
        <a:lstStyle/>
        <a:p>
          <a:endParaRPr lang="zh-TW" altLang="en-US"/>
        </a:p>
      </dgm:t>
    </dgm:pt>
    <dgm:pt modelId="{A340A522-4E16-4A24-B7D2-BA8E009521C0}" type="sibTrans" cxnId="{9037DFA0-DB9F-4C30-B827-FF435BF55B60}">
      <dgm:prSet/>
      <dgm:spPr/>
      <dgm:t>
        <a:bodyPr/>
        <a:lstStyle/>
        <a:p>
          <a:endParaRPr lang="zh-TW" altLang="en-US"/>
        </a:p>
      </dgm:t>
    </dgm:pt>
    <dgm:pt modelId="{1829D8AF-33B3-47E2-8D12-D58648F443FF}">
      <dgm:prSet phldrT="[文字]"/>
      <dgm:spPr/>
      <dgm:t>
        <a:bodyPr/>
        <a:lstStyle/>
        <a:p>
          <a:r>
            <a:rPr lang="en-US" altLang="en-US" b="1" dirty="0" err="1" smtClean="0"/>
            <a:t>GOMAJI</a:t>
          </a:r>
          <a:r>
            <a:rPr lang="en-US" altLang="en-US" b="1" dirty="0" smtClean="0"/>
            <a:t> Pay</a:t>
          </a:r>
          <a:endParaRPr lang="zh-TW" altLang="en-US" b="1" dirty="0"/>
        </a:p>
      </dgm:t>
    </dgm:pt>
    <dgm:pt modelId="{0443EC86-4676-44D1-BB35-9AAF3BECC5C5}" type="parTrans" cxnId="{27ED204C-49CC-40AE-ADAE-8B4CB502727C}">
      <dgm:prSet/>
      <dgm:spPr/>
      <dgm:t>
        <a:bodyPr/>
        <a:lstStyle/>
        <a:p>
          <a:endParaRPr lang="zh-TW" altLang="en-US"/>
        </a:p>
      </dgm:t>
    </dgm:pt>
    <dgm:pt modelId="{D567B00C-B588-4BB0-B795-FB051F1E3D15}" type="sibTrans" cxnId="{27ED204C-49CC-40AE-ADAE-8B4CB502727C}">
      <dgm:prSet/>
      <dgm:spPr/>
      <dgm:t>
        <a:bodyPr/>
        <a:lstStyle/>
        <a:p>
          <a:endParaRPr lang="zh-TW" altLang="en-US"/>
        </a:p>
      </dgm:t>
    </dgm:pt>
    <dgm:pt modelId="{F786371F-A31C-4D5F-8E1F-600C7E9AD220}">
      <dgm:prSet phldrT="[文字]"/>
      <dgm:spPr/>
      <dgm:t>
        <a:bodyPr/>
        <a:lstStyle/>
        <a:p>
          <a:r>
            <a:rPr lang="zh-TW" altLang="en-US" b="1" dirty="0" smtClean="0"/>
            <a:t>歐付寶</a:t>
          </a:r>
          <a:endParaRPr lang="zh-TW" altLang="en-US" b="1" dirty="0"/>
        </a:p>
      </dgm:t>
    </dgm:pt>
    <dgm:pt modelId="{46C7966A-4B3B-4CDB-9049-CAEB51AC00B6}" type="parTrans" cxnId="{1E92ADF0-E2ED-4ABF-9E19-F398BE655E2F}">
      <dgm:prSet/>
      <dgm:spPr/>
      <dgm:t>
        <a:bodyPr/>
        <a:lstStyle/>
        <a:p>
          <a:endParaRPr lang="zh-TW" altLang="en-US"/>
        </a:p>
      </dgm:t>
    </dgm:pt>
    <dgm:pt modelId="{1941F232-C290-4210-9D97-0A4EDA30AFCD}" type="sibTrans" cxnId="{1E92ADF0-E2ED-4ABF-9E19-F398BE655E2F}">
      <dgm:prSet/>
      <dgm:spPr/>
      <dgm:t>
        <a:bodyPr/>
        <a:lstStyle/>
        <a:p>
          <a:endParaRPr lang="zh-TW" altLang="en-US"/>
        </a:p>
      </dgm:t>
    </dgm:pt>
    <dgm:pt modelId="{90795871-CF39-48EC-8D93-80DF15FCB898}">
      <dgm:prSet phldrT="[文字]"/>
      <dgm:spPr/>
      <dgm:t>
        <a:bodyPr/>
        <a:lstStyle/>
        <a:p>
          <a:r>
            <a:rPr lang="en-US" altLang="en-US" b="1" dirty="0" smtClean="0"/>
            <a:t>Pi</a:t>
          </a:r>
          <a:r>
            <a:rPr lang="zh-TW" altLang="en-US" b="1" dirty="0" smtClean="0"/>
            <a:t>行動錢包</a:t>
          </a:r>
          <a:endParaRPr lang="zh-TW" altLang="en-US" b="1" dirty="0"/>
        </a:p>
      </dgm:t>
    </dgm:pt>
    <dgm:pt modelId="{31B1D722-59D1-4DD3-B4D2-474D9A4D6028}" type="parTrans" cxnId="{BD26B9B2-3BEE-4D79-9818-1FB51CA07E3B}">
      <dgm:prSet/>
      <dgm:spPr/>
      <dgm:t>
        <a:bodyPr/>
        <a:lstStyle/>
        <a:p>
          <a:endParaRPr lang="zh-TW" altLang="en-US"/>
        </a:p>
      </dgm:t>
    </dgm:pt>
    <dgm:pt modelId="{F2571765-F066-420F-9318-BC5DEDE9F8A4}" type="sibTrans" cxnId="{BD26B9B2-3BEE-4D79-9818-1FB51CA07E3B}">
      <dgm:prSet/>
      <dgm:spPr/>
      <dgm:t>
        <a:bodyPr/>
        <a:lstStyle/>
        <a:p>
          <a:endParaRPr lang="zh-TW" altLang="en-US"/>
        </a:p>
      </dgm:t>
    </dgm:pt>
    <dgm:pt modelId="{F40F8DFE-C832-46ED-99B5-749A07A603EA}">
      <dgm:prSet phldrT="[文字]"/>
      <dgm:spPr/>
      <dgm:t>
        <a:bodyPr/>
        <a:lstStyle/>
        <a:p>
          <a:r>
            <a:rPr lang="zh-TW" altLang="en-US" b="1" dirty="0" smtClean="0"/>
            <a:t>街口支付</a:t>
          </a:r>
          <a:endParaRPr lang="zh-TW" altLang="en-US" b="1" dirty="0"/>
        </a:p>
      </dgm:t>
    </dgm:pt>
    <dgm:pt modelId="{36D73BD9-5B60-4B3E-B79F-0376EAD76CC2}" type="parTrans" cxnId="{C4202C83-2BA9-4174-907B-CAD3DEAC3D02}">
      <dgm:prSet/>
      <dgm:spPr/>
      <dgm:t>
        <a:bodyPr/>
        <a:lstStyle/>
        <a:p>
          <a:endParaRPr lang="zh-TW" altLang="en-US"/>
        </a:p>
      </dgm:t>
    </dgm:pt>
    <dgm:pt modelId="{7FDEAA2F-1086-46D0-97F4-49ECEE257E13}" type="sibTrans" cxnId="{C4202C83-2BA9-4174-907B-CAD3DEAC3D02}">
      <dgm:prSet/>
      <dgm:spPr/>
      <dgm:t>
        <a:bodyPr/>
        <a:lstStyle/>
        <a:p>
          <a:endParaRPr lang="zh-TW" altLang="en-US"/>
        </a:p>
      </dgm:t>
    </dgm:pt>
    <dgm:pt modelId="{F9B58FB4-835B-4AF7-91CD-719921CA9AD3}">
      <dgm:prSet phldrT="[文字]"/>
      <dgm:spPr/>
      <dgm:t>
        <a:bodyPr/>
        <a:lstStyle/>
        <a:p>
          <a:r>
            <a:rPr lang="en-US" altLang="en-US" b="1" dirty="0" smtClean="0"/>
            <a:t>LINE Pay</a:t>
          </a:r>
          <a:endParaRPr lang="zh-TW" altLang="en-US" b="1" dirty="0"/>
        </a:p>
      </dgm:t>
    </dgm:pt>
    <dgm:pt modelId="{2B273F3C-E96E-4DF7-9437-15F5513E3D1C}" type="parTrans" cxnId="{925E94CE-8661-4CC4-8D73-CB7F2DE3397C}">
      <dgm:prSet/>
      <dgm:spPr/>
      <dgm:t>
        <a:bodyPr/>
        <a:lstStyle/>
        <a:p>
          <a:endParaRPr lang="zh-TW" altLang="en-US"/>
        </a:p>
      </dgm:t>
    </dgm:pt>
    <dgm:pt modelId="{3CA60118-54A6-4C8D-9A6A-2C292445A89A}" type="sibTrans" cxnId="{925E94CE-8661-4CC4-8D73-CB7F2DE3397C}">
      <dgm:prSet/>
      <dgm:spPr/>
      <dgm:t>
        <a:bodyPr/>
        <a:lstStyle/>
        <a:p>
          <a:endParaRPr lang="zh-TW" altLang="en-US"/>
        </a:p>
      </dgm:t>
    </dgm:pt>
    <dgm:pt modelId="{5AD5ABDD-8A1E-4DB9-A6E9-044CBFE93877}" type="pres">
      <dgm:prSet presAssocID="{D9EA5D7B-AAB2-417A-8411-582C45DBC4D4}" presName="mainComposite" presStyleCnt="0">
        <dgm:presLayoutVars>
          <dgm:chPref val="1"/>
          <dgm:dir/>
          <dgm:animOne val="branch"/>
          <dgm:animLvl val="lvl"/>
          <dgm:resizeHandles val="exact"/>
        </dgm:presLayoutVars>
      </dgm:prSet>
      <dgm:spPr/>
      <dgm:t>
        <a:bodyPr/>
        <a:lstStyle/>
        <a:p>
          <a:endParaRPr lang="zh-TW" altLang="en-US"/>
        </a:p>
      </dgm:t>
    </dgm:pt>
    <dgm:pt modelId="{FD463CD0-F779-4BDA-895E-ECA7E0359725}" type="pres">
      <dgm:prSet presAssocID="{D9EA5D7B-AAB2-417A-8411-582C45DBC4D4}" presName="hierFlow" presStyleCnt="0"/>
      <dgm:spPr/>
    </dgm:pt>
    <dgm:pt modelId="{181022C9-5DF9-43EA-9D4A-9C2C563518B0}" type="pres">
      <dgm:prSet presAssocID="{D9EA5D7B-AAB2-417A-8411-582C45DBC4D4}" presName="hierChild1" presStyleCnt="0">
        <dgm:presLayoutVars>
          <dgm:chPref val="1"/>
          <dgm:animOne val="branch"/>
          <dgm:animLvl val="lvl"/>
        </dgm:presLayoutVars>
      </dgm:prSet>
      <dgm:spPr/>
    </dgm:pt>
    <dgm:pt modelId="{3193324A-567F-4E31-8D92-87C03D1CA39B}" type="pres">
      <dgm:prSet presAssocID="{9E9242B3-C8B3-4140-B167-2F9532CAF623}" presName="Name17" presStyleCnt="0"/>
      <dgm:spPr/>
    </dgm:pt>
    <dgm:pt modelId="{3E556318-6DC7-4DC7-9A4C-A9E9F4CEB698}" type="pres">
      <dgm:prSet presAssocID="{9E9242B3-C8B3-4140-B167-2F9532CAF623}" presName="level1Shape" presStyleLbl="node0" presStyleIdx="0" presStyleCnt="1">
        <dgm:presLayoutVars>
          <dgm:chPref val="3"/>
        </dgm:presLayoutVars>
      </dgm:prSet>
      <dgm:spPr/>
      <dgm:t>
        <a:bodyPr/>
        <a:lstStyle/>
        <a:p>
          <a:endParaRPr lang="zh-TW" altLang="en-US"/>
        </a:p>
      </dgm:t>
    </dgm:pt>
    <dgm:pt modelId="{F983733A-EA7D-482C-8E26-8B6ACB5534A7}" type="pres">
      <dgm:prSet presAssocID="{9E9242B3-C8B3-4140-B167-2F9532CAF623}" presName="hierChild2" presStyleCnt="0"/>
      <dgm:spPr/>
    </dgm:pt>
    <dgm:pt modelId="{96F8E0AB-15EA-49FF-A1E7-08690E385FEF}" type="pres">
      <dgm:prSet presAssocID="{0443EC86-4676-44D1-BB35-9AAF3BECC5C5}" presName="Name25" presStyleLbl="parChTrans1D2" presStyleIdx="0" presStyleCnt="5"/>
      <dgm:spPr/>
      <dgm:t>
        <a:bodyPr/>
        <a:lstStyle/>
        <a:p>
          <a:endParaRPr lang="zh-TW" altLang="en-US"/>
        </a:p>
      </dgm:t>
    </dgm:pt>
    <dgm:pt modelId="{2728A75F-A077-4282-A018-CAB848B7DB22}" type="pres">
      <dgm:prSet presAssocID="{0443EC86-4676-44D1-BB35-9AAF3BECC5C5}" presName="connTx" presStyleLbl="parChTrans1D2" presStyleIdx="0" presStyleCnt="5"/>
      <dgm:spPr/>
      <dgm:t>
        <a:bodyPr/>
        <a:lstStyle/>
        <a:p>
          <a:endParaRPr lang="zh-TW" altLang="en-US"/>
        </a:p>
      </dgm:t>
    </dgm:pt>
    <dgm:pt modelId="{40AAF207-D63D-485B-ABA9-E0DD68F97058}" type="pres">
      <dgm:prSet presAssocID="{1829D8AF-33B3-47E2-8D12-D58648F443FF}" presName="Name30" presStyleCnt="0"/>
      <dgm:spPr/>
    </dgm:pt>
    <dgm:pt modelId="{5DD5188B-8664-44F9-A191-6EECDE883344}" type="pres">
      <dgm:prSet presAssocID="{1829D8AF-33B3-47E2-8D12-D58648F443FF}" presName="level2Shape" presStyleLbl="node2" presStyleIdx="0" presStyleCnt="5"/>
      <dgm:spPr/>
      <dgm:t>
        <a:bodyPr/>
        <a:lstStyle/>
        <a:p>
          <a:endParaRPr lang="zh-TW" altLang="en-US"/>
        </a:p>
      </dgm:t>
    </dgm:pt>
    <dgm:pt modelId="{CF846581-1DEF-4985-A77F-58F8266E7E5A}" type="pres">
      <dgm:prSet presAssocID="{1829D8AF-33B3-47E2-8D12-D58648F443FF}" presName="hierChild3" presStyleCnt="0"/>
      <dgm:spPr/>
    </dgm:pt>
    <dgm:pt modelId="{9065A0F2-9733-4C51-B2F7-99365BBEFAEC}" type="pres">
      <dgm:prSet presAssocID="{46C7966A-4B3B-4CDB-9049-CAEB51AC00B6}" presName="Name25" presStyleLbl="parChTrans1D2" presStyleIdx="1" presStyleCnt="5"/>
      <dgm:spPr/>
      <dgm:t>
        <a:bodyPr/>
        <a:lstStyle/>
        <a:p>
          <a:endParaRPr lang="zh-TW" altLang="en-US"/>
        </a:p>
      </dgm:t>
    </dgm:pt>
    <dgm:pt modelId="{07400928-45BE-43C3-8646-C04A3E66DCAA}" type="pres">
      <dgm:prSet presAssocID="{46C7966A-4B3B-4CDB-9049-CAEB51AC00B6}" presName="connTx" presStyleLbl="parChTrans1D2" presStyleIdx="1" presStyleCnt="5"/>
      <dgm:spPr/>
      <dgm:t>
        <a:bodyPr/>
        <a:lstStyle/>
        <a:p>
          <a:endParaRPr lang="zh-TW" altLang="en-US"/>
        </a:p>
      </dgm:t>
    </dgm:pt>
    <dgm:pt modelId="{FBB0975A-9835-47DA-A741-9F78348B8BBD}" type="pres">
      <dgm:prSet presAssocID="{F786371F-A31C-4D5F-8E1F-600C7E9AD220}" presName="Name30" presStyleCnt="0"/>
      <dgm:spPr/>
    </dgm:pt>
    <dgm:pt modelId="{2B90F36D-5F9A-40D3-89EB-3F15DD9865EA}" type="pres">
      <dgm:prSet presAssocID="{F786371F-A31C-4D5F-8E1F-600C7E9AD220}" presName="level2Shape" presStyleLbl="node2" presStyleIdx="1" presStyleCnt="5"/>
      <dgm:spPr/>
      <dgm:t>
        <a:bodyPr/>
        <a:lstStyle/>
        <a:p>
          <a:endParaRPr lang="zh-TW" altLang="en-US"/>
        </a:p>
      </dgm:t>
    </dgm:pt>
    <dgm:pt modelId="{D4050B7B-DE69-4609-AB7C-AB7A17CDC6E7}" type="pres">
      <dgm:prSet presAssocID="{F786371F-A31C-4D5F-8E1F-600C7E9AD220}" presName="hierChild3" presStyleCnt="0"/>
      <dgm:spPr/>
    </dgm:pt>
    <dgm:pt modelId="{C35D374D-8A14-4434-B09E-48ADD80EBCE8}" type="pres">
      <dgm:prSet presAssocID="{31B1D722-59D1-4DD3-B4D2-474D9A4D6028}" presName="Name25" presStyleLbl="parChTrans1D2" presStyleIdx="2" presStyleCnt="5"/>
      <dgm:spPr/>
      <dgm:t>
        <a:bodyPr/>
        <a:lstStyle/>
        <a:p>
          <a:endParaRPr lang="zh-TW" altLang="en-US"/>
        </a:p>
      </dgm:t>
    </dgm:pt>
    <dgm:pt modelId="{26B9D870-CFB5-409F-9546-DA6A2BECAF8A}" type="pres">
      <dgm:prSet presAssocID="{31B1D722-59D1-4DD3-B4D2-474D9A4D6028}" presName="connTx" presStyleLbl="parChTrans1D2" presStyleIdx="2" presStyleCnt="5"/>
      <dgm:spPr/>
      <dgm:t>
        <a:bodyPr/>
        <a:lstStyle/>
        <a:p>
          <a:endParaRPr lang="zh-TW" altLang="en-US"/>
        </a:p>
      </dgm:t>
    </dgm:pt>
    <dgm:pt modelId="{A554FC84-69E2-4AC0-B3AC-2182082F17F7}" type="pres">
      <dgm:prSet presAssocID="{90795871-CF39-48EC-8D93-80DF15FCB898}" presName="Name30" presStyleCnt="0"/>
      <dgm:spPr/>
    </dgm:pt>
    <dgm:pt modelId="{62A3D0E3-9205-4C2F-99B5-04D816FDB954}" type="pres">
      <dgm:prSet presAssocID="{90795871-CF39-48EC-8D93-80DF15FCB898}" presName="level2Shape" presStyleLbl="node2" presStyleIdx="2" presStyleCnt="5"/>
      <dgm:spPr/>
      <dgm:t>
        <a:bodyPr/>
        <a:lstStyle/>
        <a:p>
          <a:endParaRPr lang="zh-TW" altLang="en-US"/>
        </a:p>
      </dgm:t>
    </dgm:pt>
    <dgm:pt modelId="{023C1593-4F65-43C5-AB5B-1595A43212D2}" type="pres">
      <dgm:prSet presAssocID="{90795871-CF39-48EC-8D93-80DF15FCB898}" presName="hierChild3" presStyleCnt="0"/>
      <dgm:spPr/>
    </dgm:pt>
    <dgm:pt modelId="{9A70D39F-10B1-4A7B-BD46-FD22F5FA8051}" type="pres">
      <dgm:prSet presAssocID="{36D73BD9-5B60-4B3E-B79F-0376EAD76CC2}" presName="Name25" presStyleLbl="parChTrans1D2" presStyleIdx="3" presStyleCnt="5"/>
      <dgm:spPr/>
      <dgm:t>
        <a:bodyPr/>
        <a:lstStyle/>
        <a:p>
          <a:endParaRPr lang="zh-TW" altLang="en-US"/>
        </a:p>
      </dgm:t>
    </dgm:pt>
    <dgm:pt modelId="{0801F0B7-2DE3-4788-B673-2AA95399F524}" type="pres">
      <dgm:prSet presAssocID="{36D73BD9-5B60-4B3E-B79F-0376EAD76CC2}" presName="connTx" presStyleLbl="parChTrans1D2" presStyleIdx="3" presStyleCnt="5"/>
      <dgm:spPr/>
      <dgm:t>
        <a:bodyPr/>
        <a:lstStyle/>
        <a:p>
          <a:endParaRPr lang="zh-TW" altLang="en-US"/>
        </a:p>
      </dgm:t>
    </dgm:pt>
    <dgm:pt modelId="{07FF5FE6-2B44-4390-8F94-336AF2DC76B9}" type="pres">
      <dgm:prSet presAssocID="{F40F8DFE-C832-46ED-99B5-749A07A603EA}" presName="Name30" presStyleCnt="0"/>
      <dgm:spPr/>
    </dgm:pt>
    <dgm:pt modelId="{2A0E1F9D-6DF8-45A6-AB75-A9D57DA7367F}" type="pres">
      <dgm:prSet presAssocID="{F40F8DFE-C832-46ED-99B5-749A07A603EA}" presName="level2Shape" presStyleLbl="node2" presStyleIdx="3" presStyleCnt="5"/>
      <dgm:spPr/>
      <dgm:t>
        <a:bodyPr/>
        <a:lstStyle/>
        <a:p>
          <a:endParaRPr lang="zh-TW" altLang="en-US"/>
        </a:p>
      </dgm:t>
    </dgm:pt>
    <dgm:pt modelId="{83E8B052-A0AD-42A6-8FEC-7C8DDE874F19}" type="pres">
      <dgm:prSet presAssocID="{F40F8DFE-C832-46ED-99B5-749A07A603EA}" presName="hierChild3" presStyleCnt="0"/>
      <dgm:spPr/>
    </dgm:pt>
    <dgm:pt modelId="{D0DA77BF-316E-41A6-9AC0-EABAE6D839A0}" type="pres">
      <dgm:prSet presAssocID="{2B273F3C-E96E-4DF7-9437-15F5513E3D1C}" presName="Name25" presStyleLbl="parChTrans1D2" presStyleIdx="4" presStyleCnt="5"/>
      <dgm:spPr/>
      <dgm:t>
        <a:bodyPr/>
        <a:lstStyle/>
        <a:p>
          <a:endParaRPr lang="zh-TW" altLang="en-US"/>
        </a:p>
      </dgm:t>
    </dgm:pt>
    <dgm:pt modelId="{51C478A8-A19B-4932-AA0D-6C17A8F1487B}" type="pres">
      <dgm:prSet presAssocID="{2B273F3C-E96E-4DF7-9437-15F5513E3D1C}" presName="connTx" presStyleLbl="parChTrans1D2" presStyleIdx="4" presStyleCnt="5"/>
      <dgm:spPr/>
      <dgm:t>
        <a:bodyPr/>
        <a:lstStyle/>
        <a:p>
          <a:endParaRPr lang="zh-TW" altLang="en-US"/>
        </a:p>
      </dgm:t>
    </dgm:pt>
    <dgm:pt modelId="{B2413261-AE8E-4DFE-969B-496342514F9B}" type="pres">
      <dgm:prSet presAssocID="{F9B58FB4-835B-4AF7-91CD-719921CA9AD3}" presName="Name30" presStyleCnt="0"/>
      <dgm:spPr/>
    </dgm:pt>
    <dgm:pt modelId="{50D1F9E9-93B9-49D2-9940-5F7A0BF6A386}" type="pres">
      <dgm:prSet presAssocID="{F9B58FB4-835B-4AF7-91CD-719921CA9AD3}" presName="level2Shape" presStyleLbl="node2" presStyleIdx="4" presStyleCnt="5"/>
      <dgm:spPr/>
      <dgm:t>
        <a:bodyPr/>
        <a:lstStyle/>
        <a:p>
          <a:endParaRPr lang="zh-TW" altLang="en-US"/>
        </a:p>
      </dgm:t>
    </dgm:pt>
    <dgm:pt modelId="{B4F461F8-FBF1-4AA2-9369-9A14C6D4B1CE}" type="pres">
      <dgm:prSet presAssocID="{F9B58FB4-835B-4AF7-91CD-719921CA9AD3}" presName="hierChild3" presStyleCnt="0"/>
      <dgm:spPr/>
    </dgm:pt>
    <dgm:pt modelId="{8268180F-53B6-4B2B-9DEA-EADF0AFB9EE8}" type="pres">
      <dgm:prSet presAssocID="{D9EA5D7B-AAB2-417A-8411-582C45DBC4D4}" presName="bgShapesFlow" presStyleCnt="0"/>
      <dgm:spPr/>
    </dgm:pt>
  </dgm:ptLst>
  <dgm:cxnLst>
    <dgm:cxn modelId="{27ED204C-49CC-40AE-ADAE-8B4CB502727C}" srcId="{9E9242B3-C8B3-4140-B167-2F9532CAF623}" destId="{1829D8AF-33B3-47E2-8D12-D58648F443FF}" srcOrd="0" destOrd="0" parTransId="{0443EC86-4676-44D1-BB35-9AAF3BECC5C5}" sibTransId="{D567B00C-B588-4BB0-B795-FB051F1E3D15}"/>
    <dgm:cxn modelId="{27A5C3C2-DB4F-4BFE-AFAD-0F1D64F75BE3}" type="presOf" srcId="{0443EC86-4676-44D1-BB35-9AAF3BECC5C5}" destId="{2728A75F-A077-4282-A018-CAB848B7DB22}" srcOrd="1" destOrd="0" presId="urn:microsoft.com/office/officeart/2005/8/layout/hierarchy5"/>
    <dgm:cxn modelId="{C6A0212F-E74C-4BEC-B1DF-8A89A93A46E3}" type="presOf" srcId="{F9B58FB4-835B-4AF7-91CD-719921CA9AD3}" destId="{50D1F9E9-93B9-49D2-9940-5F7A0BF6A386}" srcOrd="0" destOrd="0" presId="urn:microsoft.com/office/officeart/2005/8/layout/hierarchy5"/>
    <dgm:cxn modelId="{4F4898DA-647A-49D9-BB54-2342A01C9D46}" type="presOf" srcId="{9E9242B3-C8B3-4140-B167-2F9532CAF623}" destId="{3E556318-6DC7-4DC7-9A4C-A9E9F4CEB698}" srcOrd="0" destOrd="0" presId="urn:microsoft.com/office/officeart/2005/8/layout/hierarchy5"/>
    <dgm:cxn modelId="{587C60A6-9B76-42AF-B12F-00A96DA1EEC2}" type="presOf" srcId="{2B273F3C-E96E-4DF7-9437-15F5513E3D1C}" destId="{D0DA77BF-316E-41A6-9AC0-EABAE6D839A0}" srcOrd="0" destOrd="0" presId="urn:microsoft.com/office/officeart/2005/8/layout/hierarchy5"/>
    <dgm:cxn modelId="{AEABDFBA-285F-47A8-ACED-4865F1E6D87A}" type="presOf" srcId="{36D73BD9-5B60-4B3E-B79F-0376EAD76CC2}" destId="{9A70D39F-10B1-4A7B-BD46-FD22F5FA8051}" srcOrd="0" destOrd="0" presId="urn:microsoft.com/office/officeart/2005/8/layout/hierarchy5"/>
    <dgm:cxn modelId="{1E92ADF0-E2ED-4ABF-9E19-F398BE655E2F}" srcId="{9E9242B3-C8B3-4140-B167-2F9532CAF623}" destId="{F786371F-A31C-4D5F-8E1F-600C7E9AD220}" srcOrd="1" destOrd="0" parTransId="{46C7966A-4B3B-4CDB-9049-CAEB51AC00B6}" sibTransId="{1941F232-C290-4210-9D97-0A4EDA30AFCD}"/>
    <dgm:cxn modelId="{C4202C83-2BA9-4174-907B-CAD3DEAC3D02}" srcId="{9E9242B3-C8B3-4140-B167-2F9532CAF623}" destId="{F40F8DFE-C832-46ED-99B5-749A07A603EA}" srcOrd="3" destOrd="0" parTransId="{36D73BD9-5B60-4B3E-B79F-0376EAD76CC2}" sibTransId="{7FDEAA2F-1086-46D0-97F4-49ECEE257E13}"/>
    <dgm:cxn modelId="{B10A8731-F23F-4A9B-AD9F-67A12DF97A67}" type="presOf" srcId="{46C7966A-4B3B-4CDB-9049-CAEB51AC00B6}" destId="{07400928-45BE-43C3-8646-C04A3E66DCAA}" srcOrd="1" destOrd="0" presId="urn:microsoft.com/office/officeart/2005/8/layout/hierarchy5"/>
    <dgm:cxn modelId="{EF471A1A-DB05-4FC1-BD51-EAA96AB4C884}" type="presOf" srcId="{31B1D722-59D1-4DD3-B4D2-474D9A4D6028}" destId="{C35D374D-8A14-4434-B09E-48ADD80EBCE8}" srcOrd="0" destOrd="0" presId="urn:microsoft.com/office/officeart/2005/8/layout/hierarchy5"/>
    <dgm:cxn modelId="{DE8465D1-E5E5-4BE3-A672-6337D7917D81}" type="presOf" srcId="{F40F8DFE-C832-46ED-99B5-749A07A603EA}" destId="{2A0E1F9D-6DF8-45A6-AB75-A9D57DA7367F}" srcOrd="0" destOrd="0" presId="urn:microsoft.com/office/officeart/2005/8/layout/hierarchy5"/>
    <dgm:cxn modelId="{81F703C1-9DC7-4D2D-9B37-90ACE70B12E1}" type="presOf" srcId="{F786371F-A31C-4D5F-8E1F-600C7E9AD220}" destId="{2B90F36D-5F9A-40D3-89EB-3F15DD9865EA}" srcOrd="0" destOrd="0" presId="urn:microsoft.com/office/officeart/2005/8/layout/hierarchy5"/>
    <dgm:cxn modelId="{F993DCCF-2FB0-4271-AA2A-327F1963DB8A}" type="presOf" srcId="{2B273F3C-E96E-4DF7-9437-15F5513E3D1C}" destId="{51C478A8-A19B-4932-AA0D-6C17A8F1487B}" srcOrd="1" destOrd="0" presId="urn:microsoft.com/office/officeart/2005/8/layout/hierarchy5"/>
    <dgm:cxn modelId="{37E22CDA-832D-48A9-A5AD-B94D80517C1A}" type="presOf" srcId="{90795871-CF39-48EC-8D93-80DF15FCB898}" destId="{62A3D0E3-9205-4C2F-99B5-04D816FDB954}" srcOrd="0" destOrd="0" presId="urn:microsoft.com/office/officeart/2005/8/layout/hierarchy5"/>
    <dgm:cxn modelId="{57089F2A-0F7F-48F3-92C4-C4C6986DDD64}" type="presOf" srcId="{0443EC86-4676-44D1-BB35-9AAF3BECC5C5}" destId="{96F8E0AB-15EA-49FF-A1E7-08690E385FEF}" srcOrd="0" destOrd="0" presId="urn:microsoft.com/office/officeart/2005/8/layout/hierarchy5"/>
    <dgm:cxn modelId="{BD26B9B2-3BEE-4D79-9818-1FB51CA07E3B}" srcId="{9E9242B3-C8B3-4140-B167-2F9532CAF623}" destId="{90795871-CF39-48EC-8D93-80DF15FCB898}" srcOrd="2" destOrd="0" parTransId="{31B1D722-59D1-4DD3-B4D2-474D9A4D6028}" sibTransId="{F2571765-F066-420F-9318-BC5DEDE9F8A4}"/>
    <dgm:cxn modelId="{CDA654EA-D58E-4DB0-866A-EF095AF3E9C0}" type="presOf" srcId="{D9EA5D7B-AAB2-417A-8411-582C45DBC4D4}" destId="{5AD5ABDD-8A1E-4DB9-A6E9-044CBFE93877}" srcOrd="0" destOrd="0" presId="urn:microsoft.com/office/officeart/2005/8/layout/hierarchy5"/>
    <dgm:cxn modelId="{24E9B3A8-E565-49EA-A83D-C91D9DC5B436}" type="presOf" srcId="{36D73BD9-5B60-4B3E-B79F-0376EAD76CC2}" destId="{0801F0B7-2DE3-4788-B673-2AA95399F524}" srcOrd="1" destOrd="0" presId="urn:microsoft.com/office/officeart/2005/8/layout/hierarchy5"/>
    <dgm:cxn modelId="{925E94CE-8661-4CC4-8D73-CB7F2DE3397C}" srcId="{9E9242B3-C8B3-4140-B167-2F9532CAF623}" destId="{F9B58FB4-835B-4AF7-91CD-719921CA9AD3}" srcOrd="4" destOrd="0" parTransId="{2B273F3C-E96E-4DF7-9437-15F5513E3D1C}" sibTransId="{3CA60118-54A6-4C8D-9A6A-2C292445A89A}"/>
    <dgm:cxn modelId="{9037DFA0-DB9F-4C30-B827-FF435BF55B60}" srcId="{D9EA5D7B-AAB2-417A-8411-582C45DBC4D4}" destId="{9E9242B3-C8B3-4140-B167-2F9532CAF623}" srcOrd="0" destOrd="0" parTransId="{BD7E37E8-9F9D-4FE7-A255-834C3A4C70AD}" sibTransId="{A340A522-4E16-4A24-B7D2-BA8E009521C0}"/>
    <dgm:cxn modelId="{EE8F7B4B-7B90-4AFB-81B0-DB2EDDFD36F8}" type="presOf" srcId="{1829D8AF-33B3-47E2-8D12-D58648F443FF}" destId="{5DD5188B-8664-44F9-A191-6EECDE883344}" srcOrd="0" destOrd="0" presId="urn:microsoft.com/office/officeart/2005/8/layout/hierarchy5"/>
    <dgm:cxn modelId="{1586D653-D30E-4C89-99CA-3D7CF9A3DE36}" type="presOf" srcId="{46C7966A-4B3B-4CDB-9049-CAEB51AC00B6}" destId="{9065A0F2-9733-4C51-B2F7-99365BBEFAEC}" srcOrd="0" destOrd="0" presId="urn:microsoft.com/office/officeart/2005/8/layout/hierarchy5"/>
    <dgm:cxn modelId="{67F7D92C-61D3-44CF-A1A0-EE909EAAD916}" type="presOf" srcId="{31B1D722-59D1-4DD3-B4D2-474D9A4D6028}" destId="{26B9D870-CFB5-409F-9546-DA6A2BECAF8A}" srcOrd="1" destOrd="0" presId="urn:microsoft.com/office/officeart/2005/8/layout/hierarchy5"/>
    <dgm:cxn modelId="{71E8AE10-E0A3-4699-B909-58A259C997A2}" type="presParOf" srcId="{5AD5ABDD-8A1E-4DB9-A6E9-044CBFE93877}" destId="{FD463CD0-F779-4BDA-895E-ECA7E0359725}" srcOrd="0" destOrd="0" presId="urn:microsoft.com/office/officeart/2005/8/layout/hierarchy5"/>
    <dgm:cxn modelId="{E6505513-0E82-47C3-BACC-871979A38F62}" type="presParOf" srcId="{FD463CD0-F779-4BDA-895E-ECA7E0359725}" destId="{181022C9-5DF9-43EA-9D4A-9C2C563518B0}" srcOrd="0" destOrd="0" presId="urn:microsoft.com/office/officeart/2005/8/layout/hierarchy5"/>
    <dgm:cxn modelId="{F947BEE9-4062-4BF0-8B22-244C181D3139}" type="presParOf" srcId="{181022C9-5DF9-43EA-9D4A-9C2C563518B0}" destId="{3193324A-567F-4E31-8D92-87C03D1CA39B}" srcOrd="0" destOrd="0" presId="urn:microsoft.com/office/officeart/2005/8/layout/hierarchy5"/>
    <dgm:cxn modelId="{84EC9071-8782-4336-A5F5-D7D494C68065}" type="presParOf" srcId="{3193324A-567F-4E31-8D92-87C03D1CA39B}" destId="{3E556318-6DC7-4DC7-9A4C-A9E9F4CEB698}" srcOrd="0" destOrd="0" presId="urn:microsoft.com/office/officeart/2005/8/layout/hierarchy5"/>
    <dgm:cxn modelId="{92224269-90A8-4F1C-B393-E50ACC72D473}" type="presParOf" srcId="{3193324A-567F-4E31-8D92-87C03D1CA39B}" destId="{F983733A-EA7D-482C-8E26-8B6ACB5534A7}" srcOrd="1" destOrd="0" presId="urn:microsoft.com/office/officeart/2005/8/layout/hierarchy5"/>
    <dgm:cxn modelId="{D5B359FB-D750-483C-A4C7-E0F9F2585F4D}" type="presParOf" srcId="{F983733A-EA7D-482C-8E26-8B6ACB5534A7}" destId="{96F8E0AB-15EA-49FF-A1E7-08690E385FEF}" srcOrd="0" destOrd="0" presId="urn:microsoft.com/office/officeart/2005/8/layout/hierarchy5"/>
    <dgm:cxn modelId="{4A3C786B-0C84-46C9-8F45-D8D8626E85CA}" type="presParOf" srcId="{96F8E0AB-15EA-49FF-A1E7-08690E385FEF}" destId="{2728A75F-A077-4282-A018-CAB848B7DB22}" srcOrd="0" destOrd="0" presId="urn:microsoft.com/office/officeart/2005/8/layout/hierarchy5"/>
    <dgm:cxn modelId="{0B44A901-80CB-4477-B855-9E7B423E0C1F}" type="presParOf" srcId="{F983733A-EA7D-482C-8E26-8B6ACB5534A7}" destId="{40AAF207-D63D-485B-ABA9-E0DD68F97058}" srcOrd="1" destOrd="0" presId="urn:microsoft.com/office/officeart/2005/8/layout/hierarchy5"/>
    <dgm:cxn modelId="{0AA82E34-208C-4217-A974-C9603ADC52D7}" type="presParOf" srcId="{40AAF207-D63D-485B-ABA9-E0DD68F97058}" destId="{5DD5188B-8664-44F9-A191-6EECDE883344}" srcOrd="0" destOrd="0" presId="urn:microsoft.com/office/officeart/2005/8/layout/hierarchy5"/>
    <dgm:cxn modelId="{8B3B4A74-496D-4C93-9E93-C0AA3958F1B2}" type="presParOf" srcId="{40AAF207-D63D-485B-ABA9-E0DD68F97058}" destId="{CF846581-1DEF-4985-A77F-58F8266E7E5A}" srcOrd="1" destOrd="0" presId="urn:microsoft.com/office/officeart/2005/8/layout/hierarchy5"/>
    <dgm:cxn modelId="{A59DE954-BE2C-49DC-BFD8-B172502434ED}" type="presParOf" srcId="{F983733A-EA7D-482C-8E26-8B6ACB5534A7}" destId="{9065A0F2-9733-4C51-B2F7-99365BBEFAEC}" srcOrd="2" destOrd="0" presId="urn:microsoft.com/office/officeart/2005/8/layout/hierarchy5"/>
    <dgm:cxn modelId="{859735E3-F099-4F36-A96D-C0E09DE76216}" type="presParOf" srcId="{9065A0F2-9733-4C51-B2F7-99365BBEFAEC}" destId="{07400928-45BE-43C3-8646-C04A3E66DCAA}" srcOrd="0" destOrd="0" presId="urn:microsoft.com/office/officeart/2005/8/layout/hierarchy5"/>
    <dgm:cxn modelId="{3B505236-AE1D-494C-8FD2-EA6A43E588F8}" type="presParOf" srcId="{F983733A-EA7D-482C-8E26-8B6ACB5534A7}" destId="{FBB0975A-9835-47DA-A741-9F78348B8BBD}" srcOrd="3" destOrd="0" presId="urn:microsoft.com/office/officeart/2005/8/layout/hierarchy5"/>
    <dgm:cxn modelId="{1865581C-E72D-41BF-BACA-500C837F72E3}" type="presParOf" srcId="{FBB0975A-9835-47DA-A741-9F78348B8BBD}" destId="{2B90F36D-5F9A-40D3-89EB-3F15DD9865EA}" srcOrd="0" destOrd="0" presId="urn:microsoft.com/office/officeart/2005/8/layout/hierarchy5"/>
    <dgm:cxn modelId="{50E7C1D6-95CE-47C3-B4F6-63E4AFEB4C2D}" type="presParOf" srcId="{FBB0975A-9835-47DA-A741-9F78348B8BBD}" destId="{D4050B7B-DE69-4609-AB7C-AB7A17CDC6E7}" srcOrd="1" destOrd="0" presId="urn:microsoft.com/office/officeart/2005/8/layout/hierarchy5"/>
    <dgm:cxn modelId="{9155533C-E993-4201-B712-F6534642D0F8}" type="presParOf" srcId="{F983733A-EA7D-482C-8E26-8B6ACB5534A7}" destId="{C35D374D-8A14-4434-B09E-48ADD80EBCE8}" srcOrd="4" destOrd="0" presId="urn:microsoft.com/office/officeart/2005/8/layout/hierarchy5"/>
    <dgm:cxn modelId="{18F085B3-EBB5-4444-9362-355A2545A1FE}" type="presParOf" srcId="{C35D374D-8A14-4434-B09E-48ADD80EBCE8}" destId="{26B9D870-CFB5-409F-9546-DA6A2BECAF8A}" srcOrd="0" destOrd="0" presId="urn:microsoft.com/office/officeart/2005/8/layout/hierarchy5"/>
    <dgm:cxn modelId="{E2D5E352-585C-43E9-9F1B-37D7F3C86429}" type="presParOf" srcId="{F983733A-EA7D-482C-8E26-8B6ACB5534A7}" destId="{A554FC84-69E2-4AC0-B3AC-2182082F17F7}" srcOrd="5" destOrd="0" presId="urn:microsoft.com/office/officeart/2005/8/layout/hierarchy5"/>
    <dgm:cxn modelId="{F908F446-23D4-419A-991C-5924A43955EF}" type="presParOf" srcId="{A554FC84-69E2-4AC0-B3AC-2182082F17F7}" destId="{62A3D0E3-9205-4C2F-99B5-04D816FDB954}" srcOrd="0" destOrd="0" presId="urn:microsoft.com/office/officeart/2005/8/layout/hierarchy5"/>
    <dgm:cxn modelId="{EFB0EA53-317E-4FE3-9BC7-D76E27EF084B}" type="presParOf" srcId="{A554FC84-69E2-4AC0-B3AC-2182082F17F7}" destId="{023C1593-4F65-43C5-AB5B-1595A43212D2}" srcOrd="1" destOrd="0" presId="urn:microsoft.com/office/officeart/2005/8/layout/hierarchy5"/>
    <dgm:cxn modelId="{47F629B4-18C5-4D96-947B-052D349CC652}" type="presParOf" srcId="{F983733A-EA7D-482C-8E26-8B6ACB5534A7}" destId="{9A70D39F-10B1-4A7B-BD46-FD22F5FA8051}" srcOrd="6" destOrd="0" presId="urn:microsoft.com/office/officeart/2005/8/layout/hierarchy5"/>
    <dgm:cxn modelId="{01E35C9E-3626-4D6E-B191-62FC9E5E5414}" type="presParOf" srcId="{9A70D39F-10B1-4A7B-BD46-FD22F5FA8051}" destId="{0801F0B7-2DE3-4788-B673-2AA95399F524}" srcOrd="0" destOrd="0" presId="urn:microsoft.com/office/officeart/2005/8/layout/hierarchy5"/>
    <dgm:cxn modelId="{550644E9-549C-4715-84CA-D7D833604C09}" type="presParOf" srcId="{F983733A-EA7D-482C-8E26-8B6ACB5534A7}" destId="{07FF5FE6-2B44-4390-8F94-336AF2DC76B9}" srcOrd="7" destOrd="0" presId="urn:microsoft.com/office/officeart/2005/8/layout/hierarchy5"/>
    <dgm:cxn modelId="{51DF92A5-B7AD-44D4-9BEC-971787AF5431}" type="presParOf" srcId="{07FF5FE6-2B44-4390-8F94-336AF2DC76B9}" destId="{2A0E1F9D-6DF8-45A6-AB75-A9D57DA7367F}" srcOrd="0" destOrd="0" presId="urn:microsoft.com/office/officeart/2005/8/layout/hierarchy5"/>
    <dgm:cxn modelId="{2D3D4A7D-A79A-4079-A17E-4C3709470239}" type="presParOf" srcId="{07FF5FE6-2B44-4390-8F94-336AF2DC76B9}" destId="{83E8B052-A0AD-42A6-8FEC-7C8DDE874F19}" srcOrd="1" destOrd="0" presId="urn:microsoft.com/office/officeart/2005/8/layout/hierarchy5"/>
    <dgm:cxn modelId="{488E9697-0D23-478E-8434-7DFBE2AF974E}" type="presParOf" srcId="{F983733A-EA7D-482C-8E26-8B6ACB5534A7}" destId="{D0DA77BF-316E-41A6-9AC0-EABAE6D839A0}" srcOrd="8" destOrd="0" presId="urn:microsoft.com/office/officeart/2005/8/layout/hierarchy5"/>
    <dgm:cxn modelId="{A85F0FE6-AA6C-44D0-B56F-6590EDAE99E3}" type="presParOf" srcId="{D0DA77BF-316E-41A6-9AC0-EABAE6D839A0}" destId="{51C478A8-A19B-4932-AA0D-6C17A8F1487B}" srcOrd="0" destOrd="0" presId="urn:microsoft.com/office/officeart/2005/8/layout/hierarchy5"/>
    <dgm:cxn modelId="{A3F18B19-5BA4-4886-B161-0F6BB5618ACC}" type="presParOf" srcId="{F983733A-EA7D-482C-8E26-8B6ACB5534A7}" destId="{B2413261-AE8E-4DFE-969B-496342514F9B}" srcOrd="9" destOrd="0" presId="urn:microsoft.com/office/officeart/2005/8/layout/hierarchy5"/>
    <dgm:cxn modelId="{2478CC02-7C98-44FC-B8D9-B8FB6E9DD896}" type="presParOf" srcId="{B2413261-AE8E-4DFE-969B-496342514F9B}" destId="{50D1F9E9-93B9-49D2-9940-5F7A0BF6A386}" srcOrd="0" destOrd="0" presId="urn:microsoft.com/office/officeart/2005/8/layout/hierarchy5"/>
    <dgm:cxn modelId="{50A70310-49A7-4AFE-A156-5BC9D73D8DE2}" type="presParOf" srcId="{B2413261-AE8E-4DFE-969B-496342514F9B}" destId="{B4F461F8-FBF1-4AA2-9369-9A14C6D4B1CE}" srcOrd="1" destOrd="0" presId="urn:microsoft.com/office/officeart/2005/8/layout/hierarchy5"/>
    <dgm:cxn modelId="{E52CBEE2-694B-4BB7-8C6D-8B6652D2BD37}" type="presParOf" srcId="{5AD5ABDD-8A1E-4DB9-A6E9-044CBFE93877}" destId="{8268180F-53B6-4B2B-9DEA-EADF0AFB9EE8}"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6C64F2-71E8-446D-83AE-E59DECBA16E4}"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zh-TW" altLang="en-US"/>
        </a:p>
      </dgm:t>
    </dgm:pt>
    <dgm:pt modelId="{711C52B7-E614-44D4-916F-C896D038863C}">
      <dgm:prSet/>
      <dgm:spPr/>
      <dgm:t>
        <a:bodyPr/>
        <a:lstStyle/>
        <a:p>
          <a:r>
            <a:rPr lang="en-US" altLang="zh-TW" b="1" dirty="0" err="1" smtClean="0"/>
            <a:t>GOMAJI</a:t>
          </a:r>
          <a:r>
            <a:rPr lang="en-US" altLang="zh-TW" b="1" dirty="0" smtClean="0"/>
            <a:t> Pay</a:t>
          </a:r>
          <a:endParaRPr lang="zh-TW" altLang="en-US" b="1" dirty="0"/>
        </a:p>
      </dgm:t>
    </dgm:pt>
    <dgm:pt modelId="{43995F21-AB37-429E-820D-814F46843B17}" type="parTrans" cxnId="{263F323B-972C-43FA-988B-F27BE8CF87EE}">
      <dgm:prSet/>
      <dgm:spPr/>
      <dgm:t>
        <a:bodyPr/>
        <a:lstStyle/>
        <a:p>
          <a:endParaRPr lang="zh-TW" altLang="en-US"/>
        </a:p>
      </dgm:t>
    </dgm:pt>
    <dgm:pt modelId="{B2939D06-FB21-4983-93F9-7A1856FE5D7B}" type="sibTrans" cxnId="{263F323B-972C-43FA-988B-F27BE8CF87EE}">
      <dgm:prSet/>
      <dgm:spPr/>
      <dgm:t>
        <a:bodyPr/>
        <a:lstStyle/>
        <a:p>
          <a:endParaRPr lang="zh-TW" altLang="en-US"/>
        </a:p>
      </dgm:t>
    </dgm:pt>
    <dgm:pt modelId="{27E2ECE7-D8AB-41B5-8C21-552183407630}">
      <dgm:prSet/>
      <dgm:spPr/>
      <dgm:t>
        <a:bodyPr/>
        <a:lstStyle/>
        <a:p>
          <a:r>
            <a:rPr lang="zh-TW" altLang="en-US" b="1" dirty="0" smtClean="0"/>
            <a:t>歐付寶</a:t>
          </a:r>
          <a:endParaRPr lang="zh-TW" altLang="en-US" b="1" dirty="0"/>
        </a:p>
      </dgm:t>
    </dgm:pt>
    <dgm:pt modelId="{51458418-6A68-44A9-A1BE-3786D681D41B}" type="parTrans" cxnId="{170422E0-6482-45CD-9537-7AFA5663D533}">
      <dgm:prSet/>
      <dgm:spPr/>
      <dgm:t>
        <a:bodyPr/>
        <a:lstStyle/>
        <a:p>
          <a:endParaRPr lang="zh-TW" altLang="en-US"/>
        </a:p>
      </dgm:t>
    </dgm:pt>
    <dgm:pt modelId="{AB568565-DFCF-4FE7-80B6-C9CD53F18B06}" type="sibTrans" cxnId="{170422E0-6482-45CD-9537-7AFA5663D533}">
      <dgm:prSet/>
      <dgm:spPr/>
      <dgm:t>
        <a:bodyPr/>
        <a:lstStyle/>
        <a:p>
          <a:endParaRPr lang="zh-TW" altLang="en-US"/>
        </a:p>
      </dgm:t>
    </dgm:pt>
    <dgm:pt modelId="{83BA55DA-5010-4972-B387-705A1FCDC988}">
      <dgm:prSet/>
      <dgm:spPr/>
      <dgm:t>
        <a:bodyPr/>
        <a:lstStyle/>
        <a:p>
          <a:r>
            <a:rPr lang="en-US" altLang="zh-TW" b="1" dirty="0" smtClean="0"/>
            <a:t>Pi</a:t>
          </a:r>
          <a:r>
            <a:rPr lang="zh-TW" altLang="en-US" b="1" dirty="0" smtClean="0"/>
            <a:t>行動錢包</a:t>
          </a:r>
          <a:endParaRPr lang="zh-TW" altLang="en-US" b="1" dirty="0"/>
        </a:p>
      </dgm:t>
    </dgm:pt>
    <dgm:pt modelId="{85DF4343-98D6-459B-BC48-7238E95BFBD3}" type="parTrans" cxnId="{D33BBF96-5EA9-4EF4-BA5C-38F211520637}">
      <dgm:prSet/>
      <dgm:spPr/>
      <dgm:t>
        <a:bodyPr/>
        <a:lstStyle/>
        <a:p>
          <a:endParaRPr lang="zh-TW" altLang="en-US"/>
        </a:p>
      </dgm:t>
    </dgm:pt>
    <dgm:pt modelId="{530B9F20-3DE0-4003-B16F-BA66BFCC9370}" type="sibTrans" cxnId="{D33BBF96-5EA9-4EF4-BA5C-38F211520637}">
      <dgm:prSet/>
      <dgm:spPr/>
      <dgm:t>
        <a:bodyPr/>
        <a:lstStyle/>
        <a:p>
          <a:endParaRPr lang="zh-TW" altLang="en-US"/>
        </a:p>
      </dgm:t>
    </dgm:pt>
    <dgm:pt modelId="{ED0F828F-CEF7-4A90-8139-AEA2F0CD6E18}">
      <dgm:prSet/>
      <dgm:spPr/>
      <dgm:t>
        <a:bodyPr/>
        <a:lstStyle/>
        <a:p>
          <a:r>
            <a:rPr lang="zh-TW" altLang="en-US" b="1" dirty="0" smtClean="0"/>
            <a:t>街口支付</a:t>
          </a:r>
          <a:endParaRPr lang="zh-TW" altLang="en-US" b="1" dirty="0"/>
        </a:p>
      </dgm:t>
    </dgm:pt>
    <dgm:pt modelId="{A4EDBA17-D1F6-426B-BD79-A3B5B1041462}" type="parTrans" cxnId="{7B86A047-DE26-4049-B7CB-330D3DEF995A}">
      <dgm:prSet/>
      <dgm:spPr/>
      <dgm:t>
        <a:bodyPr/>
        <a:lstStyle/>
        <a:p>
          <a:endParaRPr lang="zh-TW" altLang="en-US"/>
        </a:p>
      </dgm:t>
    </dgm:pt>
    <dgm:pt modelId="{D1654AED-DE51-47E0-9DF0-D5C21A0EC795}" type="sibTrans" cxnId="{7B86A047-DE26-4049-B7CB-330D3DEF995A}">
      <dgm:prSet/>
      <dgm:spPr/>
      <dgm:t>
        <a:bodyPr/>
        <a:lstStyle/>
        <a:p>
          <a:endParaRPr lang="zh-TW" altLang="en-US"/>
        </a:p>
      </dgm:t>
    </dgm:pt>
    <dgm:pt modelId="{CD013319-0047-46D1-89FA-D1EBD6B5A4E9}">
      <dgm:prSet/>
      <dgm:spPr/>
      <dgm:t>
        <a:bodyPr/>
        <a:lstStyle/>
        <a:p>
          <a:r>
            <a:rPr lang="en-US" altLang="zh-TW" b="1" dirty="0" smtClean="0"/>
            <a:t>LINE Pay</a:t>
          </a:r>
          <a:endParaRPr lang="zh-TW" altLang="en-US" b="1" dirty="0"/>
        </a:p>
      </dgm:t>
    </dgm:pt>
    <dgm:pt modelId="{25DDFAFB-32C1-4FAF-8D5A-EC0F24F0606D}" type="parTrans" cxnId="{157008D6-72AB-47F5-8FAF-9DF458A16E7D}">
      <dgm:prSet/>
      <dgm:spPr/>
      <dgm:t>
        <a:bodyPr/>
        <a:lstStyle/>
        <a:p>
          <a:endParaRPr lang="zh-TW" altLang="en-US"/>
        </a:p>
      </dgm:t>
    </dgm:pt>
    <dgm:pt modelId="{8F4BC00C-AC57-460D-AFDD-ECB41CEFA22A}" type="sibTrans" cxnId="{157008D6-72AB-47F5-8FAF-9DF458A16E7D}">
      <dgm:prSet/>
      <dgm:spPr/>
      <dgm:t>
        <a:bodyPr/>
        <a:lstStyle/>
        <a:p>
          <a:endParaRPr lang="zh-TW" altLang="en-US"/>
        </a:p>
      </dgm:t>
    </dgm:pt>
    <dgm:pt modelId="{0F8218BC-452C-450B-A388-F22D3D646C33}">
      <dgm:prSet/>
      <dgm:spPr/>
      <dgm:t>
        <a:bodyPr/>
        <a:lstStyle/>
        <a:p>
          <a:r>
            <a:rPr lang="en-US" altLang="en-US" b="1" dirty="0" smtClean="0">
              <a:hlinkClick xmlns:r="http://schemas.openxmlformats.org/officeDocument/2006/relationships" r:id="rId1"/>
            </a:rPr>
            <a:t>http://</a:t>
          </a:r>
          <a:r>
            <a:rPr lang="en-US" altLang="en-US" b="1" dirty="0" err="1" smtClean="0">
              <a:hlinkClick xmlns:r="http://schemas.openxmlformats.org/officeDocument/2006/relationships" r:id="rId1"/>
            </a:rPr>
            <a:t>www.gomaji.com</a:t>
          </a:r>
          <a:r>
            <a:rPr lang="en-US" altLang="en-US" b="1" dirty="0" smtClean="0">
              <a:hlinkClick xmlns:r="http://schemas.openxmlformats.org/officeDocument/2006/relationships" r:id="rId1"/>
            </a:rPr>
            <a:t>/activities/</a:t>
          </a:r>
          <a:r>
            <a:rPr lang="en-US" altLang="en-US" b="1" dirty="0" err="1" smtClean="0">
              <a:hlinkClick xmlns:r="http://schemas.openxmlformats.org/officeDocument/2006/relationships" r:id="rId1"/>
            </a:rPr>
            <a:t>gomaji</a:t>
          </a:r>
          <a:r>
            <a:rPr lang="en-US" altLang="en-US" b="1" dirty="0" smtClean="0">
              <a:hlinkClick xmlns:r="http://schemas.openxmlformats.org/officeDocument/2006/relationships" r:id="rId1"/>
            </a:rPr>
            <a:t>-pay/</a:t>
          </a:r>
          <a:endParaRPr lang="zh-TW" altLang="en-US" b="1" dirty="0"/>
        </a:p>
      </dgm:t>
    </dgm:pt>
    <dgm:pt modelId="{B89DF72A-7EB2-4467-8B81-A5163951214D}" type="parTrans" cxnId="{BFE2D1FA-9A1E-4341-92C6-882A5542C49E}">
      <dgm:prSet/>
      <dgm:spPr/>
      <dgm:t>
        <a:bodyPr/>
        <a:lstStyle/>
        <a:p>
          <a:endParaRPr lang="zh-TW" altLang="en-US"/>
        </a:p>
      </dgm:t>
    </dgm:pt>
    <dgm:pt modelId="{6B4B649D-E351-405A-9FBA-9C8B40FFC1AA}" type="sibTrans" cxnId="{BFE2D1FA-9A1E-4341-92C6-882A5542C49E}">
      <dgm:prSet/>
      <dgm:spPr/>
      <dgm:t>
        <a:bodyPr/>
        <a:lstStyle/>
        <a:p>
          <a:endParaRPr lang="zh-TW" altLang="en-US"/>
        </a:p>
      </dgm:t>
    </dgm:pt>
    <dgm:pt modelId="{6BCC96CC-7D38-4D90-AF77-12DFA84C1AFC}">
      <dgm:prSet/>
      <dgm:spPr/>
      <dgm:t>
        <a:bodyPr/>
        <a:lstStyle/>
        <a:p>
          <a:r>
            <a:rPr lang="en-US" altLang="en-US" b="1" dirty="0" smtClean="0">
              <a:hlinkClick xmlns:r="http://schemas.openxmlformats.org/officeDocument/2006/relationships" r:id="rId2"/>
            </a:rPr>
            <a:t>https://</a:t>
          </a:r>
          <a:r>
            <a:rPr lang="en-US" altLang="en-US" b="1" dirty="0" err="1" smtClean="0">
              <a:hlinkClick xmlns:r="http://schemas.openxmlformats.org/officeDocument/2006/relationships" r:id="rId2"/>
            </a:rPr>
            <a:t>www.allpay.com.tw</a:t>
          </a:r>
          <a:r>
            <a:rPr lang="en-US" altLang="en-US" b="1" dirty="0" smtClean="0">
              <a:hlinkClick xmlns:r="http://schemas.openxmlformats.org/officeDocument/2006/relationships" r:id="rId2"/>
            </a:rPr>
            <a:t>/</a:t>
          </a:r>
          <a:endParaRPr lang="zh-TW" altLang="en-US" b="1" dirty="0"/>
        </a:p>
      </dgm:t>
    </dgm:pt>
    <dgm:pt modelId="{FAD80BDB-46E1-4314-B0E3-76EE5D763D74}" type="parTrans" cxnId="{F2C0F2D9-1507-406D-8D16-0CA8671CB96E}">
      <dgm:prSet/>
      <dgm:spPr/>
      <dgm:t>
        <a:bodyPr/>
        <a:lstStyle/>
        <a:p>
          <a:endParaRPr lang="zh-TW" altLang="en-US"/>
        </a:p>
      </dgm:t>
    </dgm:pt>
    <dgm:pt modelId="{F7212E23-D0C3-4E73-BE0D-5063A4A7AAC9}" type="sibTrans" cxnId="{F2C0F2D9-1507-406D-8D16-0CA8671CB96E}">
      <dgm:prSet/>
      <dgm:spPr/>
      <dgm:t>
        <a:bodyPr/>
        <a:lstStyle/>
        <a:p>
          <a:endParaRPr lang="zh-TW" altLang="en-US"/>
        </a:p>
      </dgm:t>
    </dgm:pt>
    <dgm:pt modelId="{7531D949-3E2F-4EE1-81B5-308EB0217BBF}">
      <dgm:prSet/>
      <dgm:spPr/>
      <dgm:t>
        <a:bodyPr/>
        <a:lstStyle/>
        <a:p>
          <a:r>
            <a:rPr lang="en-US" b="1" i="0" dirty="0" smtClean="0">
              <a:hlinkClick xmlns:r="http://schemas.openxmlformats.org/officeDocument/2006/relationships" r:id="rId3"/>
            </a:rPr>
            <a:t>https://</a:t>
          </a:r>
          <a:r>
            <a:rPr lang="en-US" b="1" i="0" dirty="0" err="1" smtClean="0">
              <a:hlinkClick xmlns:r="http://schemas.openxmlformats.org/officeDocument/2006/relationships" r:id="rId3"/>
            </a:rPr>
            <a:t>www.piapp.com.tw</a:t>
          </a:r>
          <a:r>
            <a:rPr lang="en-US" b="1" i="0" dirty="0" smtClean="0">
              <a:hlinkClick xmlns:r="http://schemas.openxmlformats.org/officeDocument/2006/relationships" r:id="rId3"/>
            </a:rPr>
            <a:t>/</a:t>
          </a:r>
          <a:endParaRPr lang="zh-TW" altLang="en-US" b="1" dirty="0"/>
        </a:p>
      </dgm:t>
    </dgm:pt>
    <dgm:pt modelId="{2E37FF32-90D2-4C77-AC1F-9F8EA748FFF5}" type="parTrans" cxnId="{1AC80FC4-1659-4C7B-9ECF-2BB80210C995}">
      <dgm:prSet/>
      <dgm:spPr/>
      <dgm:t>
        <a:bodyPr/>
        <a:lstStyle/>
        <a:p>
          <a:endParaRPr lang="zh-TW" altLang="en-US"/>
        </a:p>
      </dgm:t>
    </dgm:pt>
    <dgm:pt modelId="{6B66D0C1-F8C7-4012-8696-33AD31F5BEFD}" type="sibTrans" cxnId="{1AC80FC4-1659-4C7B-9ECF-2BB80210C995}">
      <dgm:prSet/>
      <dgm:spPr/>
      <dgm:t>
        <a:bodyPr/>
        <a:lstStyle/>
        <a:p>
          <a:endParaRPr lang="zh-TW" altLang="en-US"/>
        </a:p>
      </dgm:t>
    </dgm:pt>
    <dgm:pt modelId="{E984189D-DB93-4AAB-A9CA-8635EA96C3FE}">
      <dgm:prSet/>
      <dgm:spPr/>
      <dgm:t>
        <a:bodyPr/>
        <a:lstStyle/>
        <a:p>
          <a:r>
            <a:rPr lang="en-US" altLang="en-US" b="1" dirty="0" smtClean="0">
              <a:hlinkClick xmlns:r="http://schemas.openxmlformats.org/officeDocument/2006/relationships" r:id="rId4"/>
            </a:rPr>
            <a:t>http://</a:t>
          </a:r>
          <a:r>
            <a:rPr lang="en-US" altLang="en-US" b="1" dirty="0" err="1" smtClean="0">
              <a:hlinkClick xmlns:r="http://schemas.openxmlformats.org/officeDocument/2006/relationships" r:id="rId4"/>
            </a:rPr>
            <a:t>www.jkos.com</a:t>
          </a:r>
          <a:r>
            <a:rPr lang="en-US" altLang="en-US" b="1" dirty="0" smtClean="0">
              <a:hlinkClick xmlns:r="http://schemas.openxmlformats.org/officeDocument/2006/relationships" r:id="rId4"/>
            </a:rPr>
            <a:t>/</a:t>
          </a:r>
          <a:endParaRPr lang="zh-TW" altLang="en-US" b="1" dirty="0"/>
        </a:p>
      </dgm:t>
    </dgm:pt>
    <dgm:pt modelId="{105C2075-9D10-4CCB-9339-B87368FCDD40}" type="parTrans" cxnId="{9F0CD618-90A8-4DAA-A4F5-D4A7B32E49C5}">
      <dgm:prSet/>
      <dgm:spPr/>
      <dgm:t>
        <a:bodyPr/>
        <a:lstStyle/>
        <a:p>
          <a:endParaRPr lang="zh-TW" altLang="en-US"/>
        </a:p>
      </dgm:t>
    </dgm:pt>
    <dgm:pt modelId="{0443C40D-AAA7-4D7F-814B-16FF5A9F2AEC}" type="sibTrans" cxnId="{9F0CD618-90A8-4DAA-A4F5-D4A7B32E49C5}">
      <dgm:prSet/>
      <dgm:spPr/>
      <dgm:t>
        <a:bodyPr/>
        <a:lstStyle/>
        <a:p>
          <a:endParaRPr lang="zh-TW" altLang="en-US"/>
        </a:p>
      </dgm:t>
    </dgm:pt>
    <dgm:pt modelId="{8BA96C22-1F0C-4122-9FE5-C40EA92635F8}">
      <dgm:prSet/>
      <dgm:spPr/>
      <dgm:t>
        <a:bodyPr/>
        <a:lstStyle/>
        <a:p>
          <a:r>
            <a:rPr lang="en-US" altLang="zh-TW" b="1" i="0" dirty="0" smtClean="0">
              <a:hlinkClick xmlns:r="http://schemas.openxmlformats.org/officeDocument/2006/relationships" r:id="rId5"/>
            </a:rPr>
            <a:t>http://</a:t>
          </a:r>
          <a:r>
            <a:rPr lang="en-US" altLang="zh-TW" b="1" i="0" dirty="0" err="1" smtClean="0">
              <a:hlinkClick xmlns:r="http://schemas.openxmlformats.org/officeDocument/2006/relationships" r:id="rId5"/>
            </a:rPr>
            <a:t>line.me</a:t>
          </a:r>
          <a:r>
            <a:rPr lang="en-US" altLang="zh-TW" b="1" i="0" dirty="0" smtClean="0">
              <a:hlinkClick xmlns:r="http://schemas.openxmlformats.org/officeDocument/2006/relationships" r:id="rId5"/>
            </a:rPr>
            <a:t>/</a:t>
          </a:r>
          <a:r>
            <a:rPr lang="en-US" altLang="zh-TW" b="1" i="0" dirty="0" err="1" smtClean="0">
              <a:hlinkClick xmlns:r="http://schemas.openxmlformats.org/officeDocument/2006/relationships" r:id="rId5"/>
            </a:rPr>
            <a:t>zh-hant</a:t>
          </a:r>
          <a:r>
            <a:rPr lang="en-US" altLang="zh-TW" b="1" i="0" dirty="0" smtClean="0">
              <a:hlinkClick xmlns:r="http://schemas.openxmlformats.org/officeDocument/2006/relationships" r:id="rId5"/>
            </a:rPr>
            <a:t>/pay</a:t>
          </a:r>
          <a:endParaRPr lang="zh-TW" altLang="en-US" b="1" dirty="0"/>
        </a:p>
      </dgm:t>
    </dgm:pt>
    <dgm:pt modelId="{ABEFFCBE-DA8A-43A0-9298-CB519AEBF9CE}" type="parTrans" cxnId="{E3663A22-3BFD-490C-A473-94BDE4329D6E}">
      <dgm:prSet/>
      <dgm:spPr/>
      <dgm:t>
        <a:bodyPr/>
        <a:lstStyle/>
        <a:p>
          <a:endParaRPr lang="zh-TW" altLang="en-US"/>
        </a:p>
      </dgm:t>
    </dgm:pt>
    <dgm:pt modelId="{B28F6791-CA2B-47C1-B761-F02176AE281C}" type="sibTrans" cxnId="{E3663A22-3BFD-490C-A473-94BDE4329D6E}">
      <dgm:prSet/>
      <dgm:spPr/>
      <dgm:t>
        <a:bodyPr/>
        <a:lstStyle/>
        <a:p>
          <a:endParaRPr lang="zh-TW" altLang="en-US"/>
        </a:p>
      </dgm:t>
    </dgm:pt>
    <dgm:pt modelId="{3ED1F8F5-3E50-49B9-8D89-C177C28C51D5}" type="pres">
      <dgm:prSet presAssocID="{F96C64F2-71E8-446D-83AE-E59DECBA16E4}" presName="linear" presStyleCnt="0">
        <dgm:presLayoutVars>
          <dgm:dir/>
          <dgm:animLvl val="lvl"/>
          <dgm:resizeHandles val="exact"/>
        </dgm:presLayoutVars>
      </dgm:prSet>
      <dgm:spPr/>
      <dgm:t>
        <a:bodyPr/>
        <a:lstStyle/>
        <a:p>
          <a:endParaRPr lang="zh-TW" altLang="en-US"/>
        </a:p>
      </dgm:t>
    </dgm:pt>
    <dgm:pt modelId="{BFE9E352-8350-495B-8BA0-6187844D9DF5}" type="pres">
      <dgm:prSet presAssocID="{711C52B7-E614-44D4-916F-C896D038863C}" presName="parentLin" presStyleCnt="0"/>
      <dgm:spPr/>
    </dgm:pt>
    <dgm:pt modelId="{43121FDA-680C-4003-80D2-EB3FB86A6BA8}" type="pres">
      <dgm:prSet presAssocID="{711C52B7-E614-44D4-916F-C896D038863C}" presName="parentLeftMargin" presStyleLbl="node1" presStyleIdx="0" presStyleCnt="5"/>
      <dgm:spPr/>
      <dgm:t>
        <a:bodyPr/>
        <a:lstStyle/>
        <a:p>
          <a:endParaRPr lang="zh-TW" altLang="en-US"/>
        </a:p>
      </dgm:t>
    </dgm:pt>
    <dgm:pt modelId="{02E68DE4-AAC2-4163-BADC-179AEA426DEE}" type="pres">
      <dgm:prSet presAssocID="{711C52B7-E614-44D4-916F-C896D038863C}" presName="parentText" presStyleLbl="node1" presStyleIdx="0" presStyleCnt="5">
        <dgm:presLayoutVars>
          <dgm:chMax val="0"/>
          <dgm:bulletEnabled val="1"/>
        </dgm:presLayoutVars>
      </dgm:prSet>
      <dgm:spPr/>
      <dgm:t>
        <a:bodyPr/>
        <a:lstStyle/>
        <a:p>
          <a:endParaRPr lang="zh-TW" altLang="en-US"/>
        </a:p>
      </dgm:t>
    </dgm:pt>
    <dgm:pt modelId="{2D512314-3415-46C5-953F-3B1A0F4A8EB4}" type="pres">
      <dgm:prSet presAssocID="{711C52B7-E614-44D4-916F-C896D038863C}" presName="negativeSpace" presStyleCnt="0"/>
      <dgm:spPr/>
    </dgm:pt>
    <dgm:pt modelId="{08C46E53-3C9D-406B-8D57-164A1690CF3A}" type="pres">
      <dgm:prSet presAssocID="{711C52B7-E614-44D4-916F-C896D038863C}" presName="childText" presStyleLbl="conFgAcc1" presStyleIdx="0" presStyleCnt="5">
        <dgm:presLayoutVars>
          <dgm:bulletEnabled val="1"/>
        </dgm:presLayoutVars>
      </dgm:prSet>
      <dgm:spPr/>
      <dgm:t>
        <a:bodyPr/>
        <a:lstStyle/>
        <a:p>
          <a:endParaRPr lang="zh-TW" altLang="en-US"/>
        </a:p>
      </dgm:t>
    </dgm:pt>
    <dgm:pt modelId="{3A2F4EB4-233E-49B3-8DC1-D91E2B5D81D2}" type="pres">
      <dgm:prSet presAssocID="{B2939D06-FB21-4983-93F9-7A1856FE5D7B}" presName="spaceBetweenRectangles" presStyleCnt="0"/>
      <dgm:spPr/>
    </dgm:pt>
    <dgm:pt modelId="{2E2B1071-301D-4F92-B08D-27BB7AA81950}" type="pres">
      <dgm:prSet presAssocID="{27E2ECE7-D8AB-41B5-8C21-552183407630}" presName="parentLin" presStyleCnt="0"/>
      <dgm:spPr/>
    </dgm:pt>
    <dgm:pt modelId="{6021BC49-39D1-435A-AAB2-5474EBB60027}" type="pres">
      <dgm:prSet presAssocID="{27E2ECE7-D8AB-41B5-8C21-552183407630}" presName="parentLeftMargin" presStyleLbl="node1" presStyleIdx="0" presStyleCnt="5"/>
      <dgm:spPr/>
      <dgm:t>
        <a:bodyPr/>
        <a:lstStyle/>
        <a:p>
          <a:endParaRPr lang="zh-TW" altLang="en-US"/>
        </a:p>
      </dgm:t>
    </dgm:pt>
    <dgm:pt modelId="{88E52C9D-F34E-49C4-903D-79CF6EC8EA80}" type="pres">
      <dgm:prSet presAssocID="{27E2ECE7-D8AB-41B5-8C21-552183407630}" presName="parentText" presStyleLbl="node1" presStyleIdx="1" presStyleCnt="5">
        <dgm:presLayoutVars>
          <dgm:chMax val="0"/>
          <dgm:bulletEnabled val="1"/>
        </dgm:presLayoutVars>
      </dgm:prSet>
      <dgm:spPr/>
      <dgm:t>
        <a:bodyPr/>
        <a:lstStyle/>
        <a:p>
          <a:endParaRPr lang="zh-TW" altLang="en-US"/>
        </a:p>
      </dgm:t>
    </dgm:pt>
    <dgm:pt modelId="{EF0CE545-14F5-432F-9B6B-9D536DB8A92A}" type="pres">
      <dgm:prSet presAssocID="{27E2ECE7-D8AB-41B5-8C21-552183407630}" presName="negativeSpace" presStyleCnt="0"/>
      <dgm:spPr/>
    </dgm:pt>
    <dgm:pt modelId="{C1E5F632-E1A4-42E9-B51A-183385CDD5A9}" type="pres">
      <dgm:prSet presAssocID="{27E2ECE7-D8AB-41B5-8C21-552183407630}" presName="childText" presStyleLbl="conFgAcc1" presStyleIdx="1" presStyleCnt="5">
        <dgm:presLayoutVars>
          <dgm:bulletEnabled val="1"/>
        </dgm:presLayoutVars>
      </dgm:prSet>
      <dgm:spPr/>
      <dgm:t>
        <a:bodyPr/>
        <a:lstStyle/>
        <a:p>
          <a:endParaRPr lang="zh-TW" altLang="en-US"/>
        </a:p>
      </dgm:t>
    </dgm:pt>
    <dgm:pt modelId="{58BDC206-CC7B-49E7-BADB-CF62C316FFAF}" type="pres">
      <dgm:prSet presAssocID="{AB568565-DFCF-4FE7-80B6-C9CD53F18B06}" presName="spaceBetweenRectangles" presStyleCnt="0"/>
      <dgm:spPr/>
    </dgm:pt>
    <dgm:pt modelId="{E5256F44-A86B-41F6-A5DA-D40469B74126}" type="pres">
      <dgm:prSet presAssocID="{83BA55DA-5010-4972-B387-705A1FCDC988}" presName="parentLin" presStyleCnt="0"/>
      <dgm:spPr/>
    </dgm:pt>
    <dgm:pt modelId="{C88EC465-F091-4B9C-9134-68A627100B8B}" type="pres">
      <dgm:prSet presAssocID="{83BA55DA-5010-4972-B387-705A1FCDC988}" presName="parentLeftMargin" presStyleLbl="node1" presStyleIdx="1" presStyleCnt="5"/>
      <dgm:spPr/>
      <dgm:t>
        <a:bodyPr/>
        <a:lstStyle/>
        <a:p>
          <a:endParaRPr lang="zh-TW" altLang="en-US"/>
        </a:p>
      </dgm:t>
    </dgm:pt>
    <dgm:pt modelId="{5F412078-D1D7-4E17-93F7-DC9CE6617817}" type="pres">
      <dgm:prSet presAssocID="{83BA55DA-5010-4972-B387-705A1FCDC988}" presName="parentText" presStyleLbl="node1" presStyleIdx="2" presStyleCnt="5">
        <dgm:presLayoutVars>
          <dgm:chMax val="0"/>
          <dgm:bulletEnabled val="1"/>
        </dgm:presLayoutVars>
      </dgm:prSet>
      <dgm:spPr/>
      <dgm:t>
        <a:bodyPr/>
        <a:lstStyle/>
        <a:p>
          <a:endParaRPr lang="zh-TW" altLang="en-US"/>
        </a:p>
      </dgm:t>
    </dgm:pt>
    <dgm:pt modelId="{8BC24123-6F4E-4E0C-83C9-B48F6941F951}" type="pres">
      <dgm:prSet presAssocID="{83BA55DA-5010-4972-B387-705A1FCDC988}" presName="negativeSpace" presStyleCnt="0"/>
      <dgm:spPr/>
    </dgm:pt>
    <dgm:pt modelId="{872D77B4-A8FC-4248-86CD-CC2E009C1EA1}" type="pres">
      <dgm:prSet presAssocID="{83BA55DA-5010-4972-B387-705A1FCDC988}" presName="childText" presStyleLbl="conFgAcc1" presStyleIdx="2" presStyleCnt="5">
        <dgm:presLayoutVars>
          <dgm:bulletEnabled val="1"/>
        </dgm:presLayoutVars>
      </dgm:prSet>
      <dgm:spPr/>
      <dgm:t>
        <a:bodyPr/>
        <a:lstStyle/>
        <a:p>
          <a:endParaRPr lang="zh-TW" altLang="en-US"/>
        </a:p>
      </dgm:t>
    </dgm:pt>
    <dgm:pt modelId="{480CFF1F-0D2A-4F03-B88D-C97E163022B4}" type="pres">
      <dgm:prSet presAssocID="{530B9F20-3DE0-4003-B16F-BA66BFCC9370}" presName="spaceBetweenRectangles" presStyleCnt="0"/>
      <dgm:spPr/>
    </dgm:pt>
    <dgm:pt modelId="{B88C9855-E62B-4B78-BB58-F73B2D39B58A}" type="pres">
      <dgm:prSet presAssocID="{ED0F828F-CEF7-4A90-8139-AEA2F0CD6E18}" presName="parentLin" presStyleCnt="0"/>
      <dgm:spPr/>
    </dgm:pt>
    <dgm:pt modelId="{A9C86E2F-16C0-4F72-933B-F42E7B9D8660}" type="pres">
      <dgm:prSet presAssocID="{ED0F828F-CEF7-4A90-8139-AEA2F0CD6E18}" presName="parentLeftMargin" presStyleLbl="node1" presStyleIdx="2" presStyleCnt="5"/>
      <dgm:spPr/>
      <dgm:t>
        <a:bodyPr/>
        <a:lstStyle/>
        <a:p>
          <a:endParaRPr lang="zh-TW" altLang="en-US"/>
        </a:p>
      </dgm:t>
    </dgm:pt>
    <dgm:pt modelId="{CAEAA2C7-990F-421A-AB42-CBBE4B3C7A46}" type="pres">
      <dgm:prSet presAssocID="{ED0F828F-CEF7-4A90-8139-AEA2F0CD6E18}" presName="parentText" presStyleLbl="node1" presStyleIdx="3" presStyleCnt="5">
        <dgm:presLayoutVars>
          <dgm:chMax val="0"/>
          <dgm:bulletEnabled val="1"/>
        </dgm:presLayoutVars>
      </dgm:prSet>
      <dgm:spPr/>
      <dgm:t>
        <a:bodyPr/>
        <a:lstStyle/>
        <a:p>
          <a:endParaRPr lang="zh-TW" altLang="en-US"/>
        </a:p>
      </dgm:t>
    </dgm:pt>
    <dgm:pt modelId="{DB9F5423-0FF6-4468-A21C-6F77A4D6268C}" type="pres">
      <dgm:prSet presAssocID="{ED0F828F-CEF7-4A90-8139-AEA2F0CD6E18}" presName="negativeSpace" presStyleCnt="0"/>
      <dgm:spPr/>
    </dgm:pt>
    <dgm:pt modelId="{1AC05A71-7ABB-4D94-94FD-290B87B15971}" type="pres">
      <dgm:prSet presAssocID="{ED0F828F-CEF7-4A90-8139-AEA2F0CD6E18}" presName="childText" presStyleLbl="conFgAcc1" presStyleIdx="3" presStyleCnt="5">
        <dgm:presLayoutVars>
          <dgm:bulletEnabled val="1"/>
        </dgm:presLayoutVars>
      </dgm:prSet>
      <dgm:spPr/>
      <dgm:t>
        <a:bodyPr/>
        <a:lstStyle/>
        <a:p>
          <a:endParaRPr lang="zh-TW" altLang="en-US"/>
        </a:p>
      </dgm:t>
    </dgm:pt>
    <dgm:pt modelId="{86E26699-7E58-4F8D-A971-FCBB10FE1706}" type="pres">
      <dgm:prSet presAssocID="{D1654AED-DE51-47E0-9DF0-D5C21A0EC795}" presName="spaceBetweenRectangles" presStyleCnt="0"/>
      <dgm:spPr/>
    </dgm:pt>
    <dgm:pt modelId="{A46D0B13-9722-436F-A9CE-3ED9BF44665A}" type="pres">
      <dgm:prSet presAssocID="{CD013319-0047-46D1-89FA-D1EBD6B5A4E9}" presName="parentLin" presStyleCnt="0"/>
      <dgm:spPr/>
    </dgm:pt>
    <dgm:pt modelId="{2F4FDA4C-30D2-4242-9C42-CE92C5C262A9}" type="pres">
      <dgm:prSet presAssocID="{CD013319-0047-46D1-89FA-D1EBD6B5A4E9}" presName="parentLeftMargin" presStyleLbl="node1" presStyleIdx="3" presStyleCnt="5"/>
      <dgm:spPr/>
      <dgm:t>
        <a:bodyPr/>
        <a:lstStyle/>
        <a:p>
          <a:endParaRPr lang="zh-TW" altLang="en-US"/>
        </a:p>
      </dgm:t>
    </dgm:pt>
    <dgm:pt modelId="{C06BBB3F-613E-45E4-B53A-448D12B9F681}" type="pres">
      <dgm:prSet presAssocID="{CD013319-0047-46D1-89FA-D1EBD6B5A4E9}" presName="parentText" presStyleLbl="node1" presStyleIdx="4" presStyleCnt="5">
        <dgm:presLayoutVars>
          <dgm:chMax val="0"/>
          <dgm:bulletEnabled val="1"/>
        </dgm:presLayoutVars>
      </dgm:prSet>
      <dgm:spPr/>
      <dgm:t>
        <a:bodyPr/>
        <a:lstStyle/>
        <a:p>
          <a:endParaRPr lang="zh-TW" altLang="en-US"/>
        </a:p>
      </dgm:t>
    </dgm:pt>
    <dgm:pt modelId="{8E64FDC4-1955-45AA-A5B7-57C48AAE755C}" type="pres">
      <dgm:prSet presAssocID="{CD013319-0047-46D1-89FA-D1EBD6B5A4E9}" presName="negativeSpace" presStyleCnt="0"/>
      <dgm:spPr/>
    </dgm:pt>
    <dgm:pt modelId="{16351768-1913-4516-B3A8-F229A9401F8A}" type="pres">
      <dgm:prSet presAssocID="{CD013319-0047-46D1-89FA-D1EBD6B5A4E9}" presName="childText" presStyleLbl="conFgAcc1" presStyleIdx="4" presStyleCnt="5">
        <dgm:presLayoutVars>
          <dgm:bulletEnabled val="1"/>
        </dgm:presLayoutVars>
      </dgm:prSet>
      <dgm:spPr/>
      <dgm:t>
        <a:bodyPr/>
        <a:lstStyle/>
        <a:p>
          <a:endParaRPr lang="zh-TW" altLang="en-US"/>
        </a:p>
      </dgm:t>
    </dgm:pt>
  </dgm:ptLst>
  <dgm:cxnLst>
    <dgm:cxn modelId="{170422E0-6482-45CD-9537-7AFA5663D533}" srcId="{F96C64F2-71E8-446D-83AE-E59DECBA16E4}" destId="{27E2ECE7-D8AB-41B5-8C21-552183407630}" srcOrd="1" destOrd="0" parTransId="{51458418-6A68-44A9-A1BE-3786D681D41B}" sibTransId="{AB568565-DFCF-4FE7-80B6-C9CD53F18B06}"/>
    <dgm:cxn modelId="{C6DAA704-DFFF-49F8-B29F-A680230401DA}" type="presOf" srcId="{0F8218BC-452C-450B-A388-F22D3D646C33}" destId="{08C46E53-3C9D-406B-8D57-164A1690CF3A}" srcOrd="0" destOrd="0" presId="urn:microsoft.com/office/officeart/2005/8/layout/list1"/>
    <dgm:cxn modelId="{157008D6-72AB-47F5-8FAF-9DF458A16E7D}" srcId="{F96C64F2-71E8-446D-83AE-E59DECBA16E4}" destId="{CD013319-0047-46D1-89FA-D1EBD6B5A4E9}" srcOrd="4" destOrd="0" parTransId="{25DDFAFB-32C1-4FAF-8D5A-EC0F24F0606D}" sibTransId="{8F4BC00C-AC57-460D-AFDD-ECB41CEFA22A}"/>
    <dgm:cxn modelId="{84956AA1-295F-4B94-98BB-BE0839437518}" type="presOf" srcId="{83BA55DA-5010-4972-B387-705A1FCDC988}" destId="{C88EC465-F091-4B9C-9134-68A627100B8B}" srcOrd="0" destOrd="0" presId="urn:microsoft.com/office/officeart/2005/8/layout/list1"/>
    <dgm:cxn modelId="{09D5A696-257E-498C-A810-4B63220C5814}" type="presOf" srcId="{ED0F828F-CEF7-4A90-8139-AEA2F0CD6E18}" destId="{A9C86E2F-16C0-4F72-933B-F42E7B9D8660}" srcOrd="0" destOrd="0" presId="urn:microsoft.com/office/officeart/2005/8/layout/list1"/>
    <dgm:cxn modelId="{3AEF6638-477F-4BC7-96B5-2AC46BC23F32}" type="presOf" srcId="{711C52B7-E614-44D4-916F-C896D038863C}" destId="{02E68DE4-AAC2-4163-BADC-179AEA426DEE}" srcOrd="1" destOrd="0" presId="urn:microsoft.com/office/officeart/2005/8/layout/list1"/>
    <dgm:cxn modelId="{B41DAB38-9010-434F-BF4C-CAAAAEED6A88}" type="presOf" srcId="{27E2ECE7-D8AB-41B5-8C21-552183407630}" destId="{6021BC49-39D1-435A-AAB2-5474EBB60027}" srcOrd="0" destOrd="0" presId="urn:microsoft.com/office/officeart/2005/8/layout/list1"/>
    <dgm:cxn modelId="{E3663A22-3BFD-490C-A473-94BDE4329D6E}" srcId="{CD013319-0047-46D1-89FA-D1EBD6B5A4E9}" destId="{8BA96C22-1F0C-4122-9FE5-C40EA92635F8}" srcOrd="0" destOrd="0" parTransId="{ABEFFCBE-DA8A-43A0-9298-CB519AEBF9CE}" sibTransId="{B28F6791-CA2B-47C1-B761-F02176AE281C}"/>
    <dgm:cxn modelId="{D33BBF96-5EA9-4EF4-BA5C-38F211520637}" srcId="{F96C64F2-71E8-446D-83AE-E59DECBA16E4}" destId="{83BA55DA-5010-4972-B387-705A1FCDC988}" srcOrd="2" destOrd="0" parTransId="{85DF4343-98D6-459B-BC48-7238E95BFBD3}" sibTransId="{530B9F20-3DE0-4003-B16F-BA66BFCC9370}"/>
    <dgm:cxn modelId="{4C706BA9-935B-45CC-8BAF-D977B30BC8F7}" type="presOf" srcId="{6BCC96CC-7D38-4D90-AF77-12DFA84C1AFC}" destId="{C1E5F632-E1A4-42E9-B51A-183385CDD5A9}" srcOrd="0" destOrd="0" presId="urn:microsoft.com/office/officeart/2005/8/layout/list1"/>
    <dgm:cxn modelId="{5AF7603D-5139-47FB-ABA8-DD876C197718}" type="presOf" srcId="{E984189D-DB93-4AAB-A9CA-8635EA96C3FE}" destId="{1AC05A71-7ABB-4D94-94FD-290B87B15971}" srcOrd="0" destOrd="0" presId="urn:microsoft.com/office/officeart/2005/8/layout/list1"/>
    <dgm:cxn modelId="{AE5BC261-D51D-48B8-9C15-A9342455F0F7}" type="presOf" srcId="{CD013319-0047-46D1-89FA-D1EBD6B5A4E9}" destId="{C06BBB3F-613E-45E4-B53A-448D12B9F681}" srcOrd="1" destOrd="0" presId="urn:microsoft.com/office/officeart/2005/8/layout/list1"/>
    <dgm:cxn modelId="{563074A7-F7DE-4881-A893-BCCC20306198}" type="presOf" srcId="{7531D949-3E2F-4EE1-81B5-308EB0217BBF}" destId="{872D77B4-A8FC-4248-86CD-CC2E009C1EA1}" srcOrd="0" destOrd="0" presId="urn:microsoft.com/office/officeart/2005/8/layout/list1"/>
    <dgm:cxn modelId="{BFE2D1FA-9A1E-4341-92C6-882A5542C49E}" srcId="{711C52B7-E614-44D4-916F-C896D038863C}" destId="{0F8218BC-452C-450B-A388-F22D3D646C33}" srcOrd="0" destOrd="0" parTransId="{B89DF72A-7EB2-4467-8B81-A5163951214D}" sibTransId="{6B4B649D-E351-405A-9FBA-9C8B40FFC1AA}"/>
    <dgm:cxn modelId="{263F323B-972C-43FA-988B-F27BE8CF87EE}" srcId="{F96C64F2-71E8-446D-83AE-E59DECBA16E4}" destId="{711C52B7-E614-44D4-916F-C896D038863C}" srcOrd="0" destOrd="0" parTransId="{43995F21-AB37-429E-820D-814F46843B17}" sibTransId="{B2939D06-FB21-4983-93F9-7A1856FE5D7B}"/>
    <dgm:cxn modelId="{1D48F796-25D5-466A-863A-3C8B6AEDB03F}" type="presOf" srcId="{27E2ECE7-D8AB-41B5-8C21-552183407630}" destId="{88E52C9D-F34E-49C4-903D-79CF6EC8EA80}" srcOrd="1" destOrd="0" presId="urn:microsoft.com/office/officeart/2005/8/layout/list1"/>
    <dgm:cxn modelId="{9F0CD618-90A8-4DAA-A4F5-D4A7B32E49C5}" srcId="{ED0F828F-CEF7-4A90-8139-AEA2F0CD6E18}" destId="{E984189D-DB93-4AAB-A9CA-8635EA96C3FE}" srcOrd="0" destOrd="0" parTransId="{105C2075-9D10-4CCB-9339-B87368FCDD40}" sibTransId="{0443C40D-AAA7-4D7F-814B-16FF5A9F2AEC}"/>
    <dgm:cxn modelId="{F67FA4F7-4E32-4896-A857-C7560DEAF73A}" type="presOf" srcId="{ED0F828F-CEF7-4A90-8139-AEA2F0CD6E18}" destId="{CAEAA2C7-990F-421A-AB42-CBBE4B3C7A46}" srcOrd="1" destOrd="0" presId="urn:microsoft.com/office/officeart/2005/8/layout/list1"/>
    <dgm:cxn modelId="{1AC80FC4-1659-4C7B-9ECF-2BB80210C995}" srcId="{83BA55DA-5010-4972-B387-705A1FCDC988}" destId="{7531D949-3E2F-4EE1-81B5-308EB0217BBF}" srcOrd="0" destOrd="0" parTransId="{2E37FF32-90D2-4C77-AC1F-9F8EA748FFF5}" sibTransId="{6B66D0C1-F8C7-4012-8696-33AD31F5BEFD}"/>
    <dgm:cxn modelId="{52AA8E1E-AA9F-4D33-B578-8BBB61129EB7}" type="presOf" srcId="{711C52B7-E614-44D4-916F-C896D038863C}" destId="{43121FDA-680C-4003-80D2-EB3FB86A6BA8}" srcOrd="0" destOrd="0" presId="urn:microsoft.com/office/officeart/2005/8/layout/list1"/>
    <dgm:cxn modelId="{9969DE73-EF78-442F-A934-302BD1161AF1}" type="presOf" srcId="{CD013319-0047-46D1-89FA-D1EBD6B5A4E9}" destId="{2F4FDA4C-30D2-4242-9C42-CE92C5C262A9}" srcOrd="0" destOrd="0" presId="urn:microsoft.com/office/officeart/2005/8/layout/list1"/>
    <dgm:cxn modelId="{10D1B53F-7B29-45E1-B863-3D453858BCA5}" type="presOf" srcId="{F96C64F2-71E8-446D-83AE-E59DECBA16E4}" destId="{3ED1F8F5-3E50-49B9-8D89-C177C28C51D5}" srcOrd="0" destOrd="0" presId="urn:microsoft.com/office/officeart/2005/8/layout/list1"/>
    <dgm:cxn modelId="{7B86A047-DE26-4049-B7CB-330D3DEF995A}" srcId="{F96C64F2-71E8-446D-83AE-E59DECBA16E4}" destId="{ED0F828F-CEF7-4A90-8139-AEA2F0CD6E18}" srcOrd="3" destOrd="0" parTransId="{A4EDBA17-D1F6-426B-BD79-A3B5B1041462}" sibTransId="{D1654AED-DE51-47E0-9DF0-D5C21A0EC795}"/>
    <dgm:cxn modelId="{8B1EC935-289E-4398-A8D0-12AB3F0BA936}" type="presOf" srcId="{83BA55DA-5010-4972-B387-705A1FCDC988}" destId="{5F412078-D1D7-4E17-93F7-DC9CE6617817}" srcOrd="1" destOrd="0" presId="urn:microsoft.com/office/officeart/2005/8/layout/list1"/>
    <dgm:cxn modelId="{EFE0C08D-E0E5-4D1F-9547-7158765FE025}" type="presOf" srcId="{8BA96C22-1F0C-4122-9FE5-C40EA92635F8}" destId="{16351768-1913-4516-B3A8-F229A9401F8A}" srcOrd="0" destOrd="0" presId="urn:microsoft.com/office/officeart/2005/8/layout/list1"/>
    <dgm:cxn modelId="{F2C0F2D9-1507-406D-8D16-0CA8671CB96E}" srcId="{27E2ECE7-D8AB-41B5-8C21-552183407630}" destId="{6BCC96CC-7D38-4D90-AF77-12DFA84C1AFC}" srcOrd="0" destOrd="0" parTransId="{FAD80BDB-46E1-4314-B0E3-76EE5D763D74}" sibTransId="{F7212E23-D0C3-4E73-BE0D-5063A4A7AAC9}"/>
    <dgm:cxn modelId="{99338701-302D-40AC-8290-CC76B6694B86}" type="presParOf" srcId="{3ED1F8F5-3E50-49B9-8D89-C177C28C51D5}" destId="{BFE9E352-8350-495B-8BA0-6187844D9DF5}" srcOrd="0" destOrd="0" presId="urn:microsoft.com/office/officeart/2005/8/layout/list1"/>
    <dgm:cxn modelId="{31542656-662D-498C-931E-F1BAC6EAE88E}" type="presParOf" srcId="{BFE9E352-8350-495B-8BA0-6187844D9DF5}" destId="{43121FDA-680C-4003-80D2-EB3FB86A6BA8}" srcOrd="0" destOrd="0" presId="urn:microsoft.com/office/officeart/2005/8/layout/list1"/>
    <dgm:cxn modelId="{CF760C17-3220-43FA-A4DD-81071E136512}" type="presParOf" srcId="{BFE9E352-8350-495B-8BA0-6187844D9DF5}" destId="{02E68DE4-AAC2-4163-BADC-179AEA426DEE}" srcOrd="1" destOrd="0" presId="urn:microsoft.com/office/officeart/2005/8/layout/list1"/>
    <dgm:cxn modelId="{312D5CE7-B068-471D-A22C-EF6BFEDD4C52}" type="presParOf" srcId="{3ED1F8F5-3E50-49B9-8D89-C177C28C51D5}" destId="{2D512314-3415-46C5-953F-3B1A0F4A8EB4}" srcOrd="1" destOrd="0" presId="urn:microsoft.com/office/officeart/2005/8/layout/list1"/>
    <dgm:cxn modelId="{0222AB59-3A55-4CBE-BC64-1A8ABD8E5008}" type="presParOf" srcId="{3ED1F8F5-3E50-49B9-8D89-C177C28C51D5}" destId="{08C46E53-3C9D-406B-8D57-164A1690CF3A}" srcOrd="2" destOrd="0" presId="urn:microsoft.com/office/officeart/2005/8/layout/list1"/>
    <dgm:cxn modelId="{C58AE918-E090-4DF9-851D-E8E3EADA705C}" type="presParOf" srcId="{3ED1F8F5-3E50-49B9-8D89-C177C28C51D5}" destId="{3A2F4EB4-233E-49B3-8DC1-D91E2B5D81D2}" srcOrd="3" destOrd="0" presId="urn:microsoft.com/office/officeart/2005/8/layout/list1"/>
    <dgm:cxn modelId="{B37DC339-121D-4AAC-A7A7-561846614BBC}" type="presParOf" srcId="{3ED1F8F5-3E50-49B9-8D89-C177C28C51D5}" destId="{2E2B1071-301D-4F92-B08D-27BB7AA81950}" srcOrd="4" destOrd="0" presId="urn:microsoft.com/office/officeart/2005/8/layout/list1"/>
    <dgm:cxn modelId="{E7DC03C0-A09D-421A-8C05-6AE0C7549123}" type="presParOf" srcId="{2E2B1071-301D-4F92-B08D-27BB7AA81950}" destId="{6021BC49-39D1-435A-AAB2-5474EBB60027}" srcOrd="0" destOrd="0" presId="urn:microsoft.com/office/officeart/2005/8/layout/list1"/>
    <dgm:cxn modelId="{8FF67149-D23E-4C61-BC7B-BFDF73759512}" type="presParOf" srcId="{2E2B1071-301D-4F92-B08D-27BB7AA81950}" destId="{88E52C9D-F34E-49C4-903D-79CF6EC8EA80}" srcOrd="1" destOrd="0" presId="urn:microsoft.com/office/officeart/2005/8/layout/list1"/>
    <dgm:cxn modelId="{3FD2705F-556D-42CD-ADB5-B037DBBCE581}" type="presParOf" srcId="{3ED1F8F5-3E50-49B9-8D89-C177C28C51D5}" destId="{EF0CE545-14F5-432F-9B6B-9D536DB8A92A}" srcOrd="5" destOrd="0" presId="urn:microsoft.com/office/officeart/2005/8/layout/list1"/>
    <dgm:cxn modelId="{4FCB57F7-5BD9-4CD3-AD61-282EAA484577}" type="presParOf" srcId="{3ED1F8F5-3E50-49B9-8D89-C177C28C51D5}" destId="{C1E5F632-E1A4-42E9-B51A-183385CDD5A9}" srcOrd="6" destOrd="0" presId="urn:microsoft.com/office/officeart/2005/8/layout/list1"/>
    <dgm:cxn modelId="{51D041E1-5BDB-45B3-A237-988DFD15CDB7}" type="presParOf" srcId="{3ED1F8F5-3E50-49B9-8D89-C177C28C51D5}" destId="{58BDC206-CC7B-49E7-BADB-CF62C316FFAF}" srcOrd="7" destOrd="0" presId="urn:microsoft.com/office/officeart/2005/8/layout/list1"/>
    <dgm:cxn modelId="{BEBA8FE7-EA62-44BD-8608-4329D45A850C}" type="presParOf" srcId="{3ED1F8F5-3E50-49B9-8D89-C177C28C51D5}" destId="{E5256F44-A86B-41F6-A5DA-D40469B74126}" srcOrd="8" destOrd="0" presId="urn:microsoft.com/office/officeart/2005/8/layout/list1"/>
    <dgm:cxn modelId="{5B030955-AA8D-4D58-AAA0-84F4E219134E}" type="presParOf" srcId="{E5256F44-A86B-41F6-A5DA-D40469B74126}" destId="{C88EC465-F091-4B9C-9134-68A627100B8B}" srcOrd="0" destOrd="0" presId="urn:microsoft.com/office/officeart/2005/8/layout/list1"/>
    <dgm:cxn modelId="{E55CCDDE-39EE-4170-907F-64D0C81C2F58}" type="presParOf" srcId="{E5256F44-A86B-41F6-A5DA-D40469B74126}" destId="{5F412078-D1D7-4E17-93F7-DC9CE6617817}" srcOrd="1" destOrd="0" presId="urn:microsoft.com/office/officeart/2005/8/layout/list1"/>
    <dgm:cxn modelId="{0CE339BC-5051-4B2A-A6BE-4E54D8F0BCA5}" type="presParOf" srcId="{3ED1F8F5-3E50-49B9-8D89-C177C28C51D5}" destId="{8BC24123-6F4E-4E0C-83C9-B48F6941F951}" srcOrd="9" destOrd="0" presId="urn:microsoft.com/office/officeart/2005/8/layout/list1"/>
    <dgm:cxn modelId="{8330BF1F-A275-45A7-96FD-42FE098D289E}" type="presParOf" srcId="{3ED1F8F5-3E50-49B9-8D89-C177C28C51D5}" destId="{872D77B4-A8FC-4248-86CD-CC2E009C1EA1}" srcOrd="10" destOrd="0" presId="urn:microsoft.com/office/officeart/2005/8/layout/list1"/>
    <dgm:cxn modelId="{896CD831-5BBC-4D72-8488-52554663A8B7}" type="presParOf" srcId="{3ED1F8F5-3E50-49B9-8D89-C177C28C51D5}" destId="{480CFF1F-0D2A-4F03-B88D-C97E163022B4}" srcOrd="11" destOrd="0" presId="urn:microsoft.com/office/officeart/2005/8/layout/list1"/>
    <dgm:cxn modelId="{93FD4EC6-245F-4ABC-B50A-88382FAFF4A4}" type="presParOf" srcId="{3ED1F8F5-3E50-49B9-8D89-C177C28C51D5}" destId="{B88C9855-E62B-4B78-BB58-F73B2D39B58A}" srcOrd="12" destOrd="0" presId="urn:microsoft.com/office/officeart/2005/8/layout/list1"/>
    <dgm:cxn modelId="{86E53E5D-8891-4C27-AAA3-E4864BEDD103}" type="presParOf" srcId="{B88C9855-E62B-4B78-BB58-F73B2D39B58A}" destId="{A9C86E2F-16C0-4F72-933B-F42E7B9D8660}" srcOrd="0" destOrd="0" presId="urn:microsoft.com/office/officeart/2005/8/layout/list1"/>
    <dgm:cxn modelId="{7383126D-17BA-48B9-A251-92908196E607}" type="presParOf" srcId="{B88C9855-E62B-4B78-BB58-F73B2D39B58A}" destId="{CAEAA2C7-990F-421A-AB42-CBBE4B3C7A46}" srcOrd="1" destOrd="0" presId="urn:microsoft.com/office/officeart/2005/8/layout/list1"/>
    <dgm:cxn modelId="{27BA923A-65F8-4040-8D4F-7EB43D340E45}" type="presParOf" srcId="{3ED1F8F5-3E50-49B9-8D89-C177C28C51D5}" destId="{DB9F5423-0FF6-4468-A21C-6F77A4D6268C}" srcOrd="13" destOrd="0" presId="urn:microsoft.com/office/officeart/2005/8/layout/list1"/>
    <dgm:cxn modelId="{FDE0A24F-2C7E-49A3-B15F-B300CBDDE8F4}" type="presParOf" srcId="{3ED1F8F5-3E50-49B9-8D89-C177C28C51D5}" destId="{1AC05A71-7ABB-4D94-94FD-290B87B15971}" srcOrd="14" destOrd="0" presId="urn:microsoft.com/office/officeart/2005/8/layout/list1"/>
    <dgm:cxn modelId="{E74E6C7B-7889-4AFC-88A9-AC4D857464A4}" type="presParOf" srcId="{3ED1F8F5-3E50-49B9-8D89-C177C28C51D5}" destId="{86E26699-7E58-4F8D-A971-FCBB10FE1706}" srcOrd="15" destOrd="0" presId="urn:microsoft.com/office/officeart/2005/8/layout/list1"/>
    <dgm:cxn modelId="{FD1FEB3E-CC82-4600-8D14-85E7FF571BA8}" type="presParOf" srcId="{3ED1F8F5-3E50-49B9-8D89-C177C28C51D5}" destId="{A46D0B13-9722-436F-A9CE-3ED9BF44665A}" srcOrd="16" destOrd="0" presId="urn:microsoft.com/office/officeart/2005/8/layout/list1"/>
    <dgm:cxn modelId="{B2A6032E-CAFE-4AB5-A4C6-C0B5436C0770}" type="presParOf" srcId="{A46D0B13-9722-436F-A9CE-3ED9BF44665A}" destId="{2F4FDA4C-30D2-4242-9C42-CE92C5C262A9}" srcOrd="0" destOrd="0" presId="urn:microsoft.com/office/officeart/2005/8/layout/list1"/>
    <dgm:cxn modelId="{28915EB7-23EE-45FE-A0E9-F11189DE5973}" type="presParOf" srcId="{A46D0B13-9722-436F-A9CE-3ED9BF44665A}" destId="{C06BBB3F-613E-45E4-B53A-448D12B9F681}" srcOrd="1" destOrd="0" presId="urn:microsoft.com/office/officeart/2005/8/layout/list1"/>
    <dgm:cxn modelId="{668841BA-C7DB-4EED-B328-05AF062C57E0}" type="presParOf" srcId="{3ED1F8F5-3E50-49B9-8D89-C177C28C51D5}" destId="{8E64FDC4-1955-45AA-A5B7-57C48AAE755C}" srcOrd="17" destOrd="0" presId="urn:microsoft.com/office/officeart/2005/8/layout/list1"/>
    <dgm:cxn modelId="{2BA3ECF0-7A6F-4E78-9EBC-333C0ED17CA3}" type="presParOf" srcId="{3ED1F8F5-3E50-49B9-8D89-C177C28C51D5}" destId="{16351768-1913-4516-B3A8-F229A9401F8A}"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2720A640-5C3D-4952-BE99-170C3EA2FBD1}" type="datetimeFigureOut">
              <a:rPr lang="zh-TW" altLang="en-US"/>
              <a:pPr>
                <a:defRPr/>
              </a:pPr>
              <a:t>2016/9/10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F818BF9E-75AE-4198-9910-D6D7EF6EB2A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投影片圖像版面配置區 1"/>
          <p:cNvSpPr>
            <a:spLocks noGrp="1" noRot="1" noChangeAspect="1"/>
          </p:cNvSpPr>
          <p:nvPr>
            <p:ph type="sldImg"/>
          </p:nvPr>
        </p:nvSpPr>
        <p:spPr bwMode="auto">
          <a:noFill/>
          <a:ln>
            <a:solidFill>
              <a:srgbClr val="000000"/>
            </a:solidFill>
            <a:miter lim="800000"/>
            <a:headEnd/>
            <a:tailEnd/>
          </a:ln>
        </p:spPr>
      </p:sp>
      <p:sp>
        <p:nvSpPr>
          <p:cNvPr id="1229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22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5838F-D84C-43FA-A3AC-A4987E129D31}" type="slidenum">
              <a:rPr lang="zh-TW" altLang="en-US"/>
              <a:pPr fontAlgn="base">
                <a:spcBef>
                  <a:spcPct val="0"/>
                </a:spcBef>
                <a:spcAft>
                  <a:spcPct val="0"/>
                </a:spcAft>
              </a:pPr>
              <a:t>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矩形 6"/>
          <p:cNvSpPr/>
          <p:nvPr userDrawn="1"/>
        </p:nvSpPr>
        <p:spPr>
          <a:xfrm>
            <a:off x="0" y="0"/>
            <a:ext cx="2339975" cy="68849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 9"/>
          <p:cNvSpPr/>
          <p:nvPr userDrawn="1"/>
        </p:nvSpPr>
        <p:spPr>
          <a:xfrm>
            <a:off x="2268538" y="0"/>
            <a:ext cx="2339975" cy="688498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矩形 10"/>
          <p:cNvSpPr/>
          <p:nvPr userDrawn="1"/>
        </p:nvSpPr>
        <p:spPr>
          <a:xfrm>
            <a:off x="4535488" y="0"/>
            <a:ext cx="2339975" cy="68849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矩形 11"/>
          <p:cNvSpPr/>
          <p:nvPr userDrawn="1"/>
        </p:nvSpPr>
        <p:spPr>
          <a:xfrm>
            <a:off x="6804025" y="4763"/>
            <a:ext cx="2339975" cy="6886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矩形 8"/>
          <p:cNvSpPr/>
          <p:nvPr userDrawn="1"/>
        </p:nvSpPr>
        <p:spPr>
          <a:xfrm>
            <a:off x="0" y="4292600"/>
            <a:ext cx="9144000" cy="17287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8000" b="1" dirty="0">
                <a:solidFill>
                  <a:srgbClr val="0070C0"/>
                </a:solidFill>
              </a:rPr>
              <a:t>全華</a:t>
            </a:r>
            <a:r>
              <a:rPr kumimoji="0" lang="zh-TW" altLang="en-US" sz="8000" b="1" dirty="0">
                <a:solidFill>
                  <a:schemeClr val="tx1"/>
                </a:solidFill>
              </a:rPr>
              <a:t>科技新知報</a:t>
            </a:r>
            <a:endParaRPr kumimoji="0" lang="zh-TW" altLang="en-US" sz="8000" b="1" dirty="0">
              <a:solidFill>
                <a:schemeClr val="tx1"/>
              </a:solidFill>
            </a:endParaRPr>
          </a:p>
        </p:txBody>
      </p:sp>
      <p:sp>
        <p:nvSpPr>
          <p:cNvPr id="7" name="文字方塊 14"/>
          <p:cNvSpPr txBox="1"/>
          <p:nvPr userDrawn="1"/>
        </p:nvSpPr>
        <p:spPr>
          <a:xfrm>
            <a:off x="7002463" y="6165850"/>
            <a:ext cx="1943100" cy="646113"/>
          </a:xfrm>
          <a:prstGeom prst="rect">
            <a:avLst/>
          </a:prstGeom>
          <a:noFill/>
        </p:spPr>
        <p:txBody>
          <a:bodyPr>
            <a:spAutoFit/>
          </a:bodyPr>
          <a:lstStyle/>
          <a:p>
            <a:pPr algn="r" fontAlgn="auto">
              <a:spcBef>
                <a:spcPts val="0"/>
              </a:spcBef>
              <a:spcAft>
                <a:spcPts val="0"/>
              </a:spcAft>
              <a:defRPr/>
            </a:pPr>
            <a:r>
              <a:rPr kumimoji="0" lang="en-US" altLang="zh-TW" sz="3600" b="1" dirty="0">
                <a:solidFill>
                  <a:schemeClr val="bg1"/>
                </a:solidFill>
                <a:latin typeface="+mn-lt"/>
                <a:ea typeface="+mn-ea"/>
              </a:rPr>
              <a:t>9</a:t>
            </a:r>
            <a:r>
              <a:rPr kumimoji="0" lang="zh-TW" altLang="en-US" sz="3600" b="1" dirty="0">
                <a:solidFill>
                  <a:schemeClr val="bg1"/>
                </a:solidFill>
                <a:latin typeface="+mn-lt"/>
                <a:ea typeface="+mn-ea"/>
              </a:rPr>
              <a:t>月號</a:t>
            </a:r>
            <a:endParaRPr kumimoji="0" lang="zh-TW" altLang="en-US" sz="3600" b="1" dirty="0">
              <a:solidFill>
                <a:schemeClr val="bg1"/>
              </a:solidFill>
              <a:latin typeface="+mn-lt"/>
              <a:ea typeface="+mn-ea"/>
            </a:endParaRPr>
          </a:p>
        </p:txBody>
      </p:sp>
      <p:grpSp>
        <p:nvGrpSpPr>
          <p:cNvPr id="8" name="群組 1"/>
          <p:cNvGrpSpPr>
            <a:grpSpLocks/>
          </p:cNvGrpSpPr>
          <p:nvPr userDrawn="1"/>
        </p:nvGrpSpPr>
        <p:grpSpPr bwMode="auto">
          <a:xfrm>
            <a:off x="481013" y="1268413"/>
            <a:ext cx="8108950" cy="2659062"/>
            <a:chOff x="490736" y="1124744"/>
            <a:chExt cx="8108776" cy="2659360"/>
          </a:xfrm>
        </p:grpSpPr>
        <p:pic>
          <p:nvPicPr>
            <p:cNvPr id="9" name="Picture 3" descr="G:\王小桃備份\我的圖庫\小圖示\icon02-128x128\wi_fi.png"/>
            <p:cNvPicPr>
              <a:picLocks noChangeAspect="1" noChangeArrowheads="1"/>
            </p:cNvPicPr>
            <p:nvPr userDrawn="1"/>
          </p:nvPicPr>
          <p:blipFill>
            <a:blip r:embed="rId2"/>
            <a:srcRect/>
            <a:stretch>
              <a:fillRect/>
            </a:stretch>
          </p:blipFill>
          <p:spPr bwMode="auto">
            <a:xfrm>
              <a:off x="544488" y="2564904"/>
              <a:ext cx="1219200" cy="1219200"/>
            </a:xfrm>
            <a:prstGeom prst="rect">
              <a:avLst/>
            </a:prstGeom>
            <a:noFill/>
            <a:ln w="9525">
              <a:noFill/>
              <a:miter lim="800000"/>
              <a:headEnd/>
              <a:tailEnd/>
            </a:ln>
          </p:spPr>
        </p:pic>
        <p:pic>
          <p:nvPicPr>
            <p:cNvPr id="10" name="Picture 4" descr="G:\王小桃備份\我的圖庫\小圖示\icon02-128x128\world.png"/>
            <p:cNvPicPr>
              <a:picLocks noChangeAspect="1" noChangeArrowheads="1"/>
            </p:cNvPicPr>
            <p:nvPr userDrawn="1"/>
          </p:nvPicPr>
          <p:blipFill>
            <a:blip r:embed="rId3"/>
            <a:srcRect/>
            <a:stretch>
              <a:fillRect/>
            </a:stretch>
          </p:blipFill>
          <p:spPr bwMode="auto">
            <a:xfrm>
              <a:off x="2776736" y="2564904"/>
              <a:ext cx="1219200" cy="1219200"/>
            </a:xfrm>
            <a:prstGeom prst="rect">
              <a:avLst/>
            </a:prstGeom>
            <a:noFill/>
            <a:ln w="9525">
              <a:noFill/>
              <a:miter lim="800000"/>
              <a:headEnd/>
              <a:tailEnd/>
            </a:ln>
          </p:spPr>
        </p:pic>
        <p:pic>
          <p:nvPicPr>
            <p:cNvPr id="11" name="Picture 5" descr="G:\王小桃備份\我的圖庫\小圖示\icon02-128x128\like.png"/>
            <p:cNvPicPr>
              <a:picLocks noChangeAspect="1" noChangeArrowheads="1"/>
            </p:cNvPicPr>
            <p:nvPr userDrawn="1"/>
          </p:nvPicPr>
          <p:blipFill>
            <a:blip r:embed="rId4"/>
            <a:srcRect/>
            <a:stretch>
              <a:fillRect/>
            </a:stretch>
          </p:blipFill>
          <p:spPr bwMode="auto">
            <a:xfrm>
              <a:off x="5096442" y="2564904"/>
              <a:ext cx="1219200" cy="1219200"/>
            </a:xfrm>
            <a:prstGeom prst="rect">
              <a:avLst/>
            </a:prstGeom>
            <a:noFill/>
            <a:ln w="9525">
              <a:noFill/>
              <a:miter lim="800000"/>
              <a:headEnd/>
              <a:tailEnd/>
            </a:ln>
          </p:spPr>
        </p:pic>
        <p:pic>
          <p:nvPicPr>
            <p:cNvPr id="12" name="Picture 6" descr="G:\王小桃備份\我的圖庫\小圖示\icon02-128x128\cloud.png"/>
            <p:cNvPicPr>
              <a:picLocks noChangeAspect="1" noChangeArrowheads="1"/>
            </p:cNvPicPr>
            <p:nvPr userDrawn="1"/>
          </p:nvPicPr>
          <p:blipFill>
            <a:blip r:embed="rId5"/>
            <a:srcRect/>
            <a:stretch>
              <a:fillRect/>
            </a:stretch>
          </p:blipFill>
          <p:spPr bwMode="auto">
            <a:xfrm>
              <a:off x="7380312" y="2564904"/>
              <a:ext cx="1219200" cy="1219200"/>
            </a:xfrm>
            <a:prstGeom prst="rect">
              <a:avLst/>
            </a:prstGeom>
            <a:noFill/>
            <a:ln w="9525">
              <a:noFill/>
              <a:miter lim="800000"/>
              <a:headEnd/>
              <a:tailEnd/>
            </a:ln>
          </p:spPr>
        </p:pic>
        <p:pic>
          <p:nvPicPr>
            <p:cNvPr id="13" name="Picture 7" descr="G:\王小桃備份\我的圖庫\小圖示\icon02-128x128\network.png"/>
            <p:cNvPicPr>
              <a:picLocks noChangeAspect="1" noChangeArrowheads="1"/>
            </p:cNvPicPr>
            <p:nvPr userDrawn="1"/>
          </p:nvPicPr>
          <p:blipFill>
            <a:blip r:embed="rId6"/>
            <a:srcRect/>
            <a:stretch>
              <a:fillRect/>
            </a:stretch>
          </p:blipFill>
          <p:spPr bwMode="auto">
            <a:xfrm>
              <a:off x="490736" y="1124744"/>
              <a:ext cx="1219200" cy="1219200"/>
            </a:xfrm>
            <a:prstGeom prst="rect">
              <a:avLst/>
            </a:prstGeom>
            <a:noFill/>
            <a:ln w="9525">
              <a:noFill/>
              <a:miter lim="800000"/>
              <a:headEnd/>
              <a:tailEnd/>
            </a:ln>
          </p:spPr>
        </p:pic>
        <p:pic>
          <p:nvPicPr>
            <p:cNvPr id="14" name="Picture 8" descr="G:\王小桃備份\我的圖庫\小圖示\icon02-128x128\zoom_in.png"/>
            <p:cNvPicPr>
              <a:picLocks noChangeAspect="1" noChangeArrowheads="1"/>
            </p:cNvPicPr>
            <p:nvPr userDrawn="1"/>
          </p:nvPicPr>
          <p:blipFill>
            <a:blip r:embed="rId7"/>
            <a:srcRect/>
            <a:stretch>
              <a:fillRect/>
            </a:stretch>
          </p:blipFill>
          <p:spPr bwMode="auto">
            <a:xfrm>
              <a:off x="2776736" y="1124744"/>
              <a:ext cx="1219200" cy="1219200"/>
            </a:xfrm>
            <a:prstGeom prst="rect">
              <a:avLst/>
            </a:prstGeom>
            <a:noFill/>
            <a:ln w="9525">
              <a:noFill/>
              <a:miter lim="800000"/>
              <a:headEnd/>
              <a:tailEnd/>
            </a:ln>
          </p:spPr>
        </p:pic>
        <p:pic>
          <p:nvPicPr>
            <p:cNvPr id="15" name="Picture 9" descr="G:\王小桃備份\我的圖庫\小圖示\icon02-128x128\map_pin.png"/>
            <p:cNvPicPr>
              <a:picLocks noChangeAspect="1" noChangeArrowheads="1"/>
            </p:cNvPicPr>
            <p:nvPr userDrawn="1"/>
          </p:nvPicPr>
          <p:blipFill>
            <a:blip r:embed="rId8"/>
            <a:srcRect/>
            <a:stretch>
              <a:fillRect/>
            </a:stretch>
          </p:blipFill>
          <p:spPr bwMode="auto">
            <a:xfrm>
              <a:off x="5080992" y="1124744"/>
              <a:ext cx="1219200" cy="1219200"/>
            </a:xfrm>
            <a:prstGeom prst="rect">
              <a:avLst/>
            </a:prstGeom>
            <a:noFill/>
            <a:ln w="9525">
              <a:noFill/>
              <a:miter lim="800000"/>
              <a:headEnd/>
              <a:tailEnd/>
            </a:ln>
          </p:spPr>
        </p:pic>
        <p:pic>
          <p:nvPicPr>
            <p:cNvPr id="16" name="Picture 10" descr="G:\王小桃備份\我的圖庫\小圖示\icon02-128x128\monitor.png"/>
            <p:cNvPicPr>
              <a:picLocks noChangeAspect="1" noChangeArrowheads="1"/>
            </p:cNvPicPr>
            <p:nvPr userDrawn="1"/>
          </p:nvPicPr>
          <p:blipFill>
            <a:blip r:embed="rId9"/>
            <a:srcRect/>
            <a:stretch>
              <a:fillRect/>
            </a:stretch>
          </p:blipFill>
          <p:spPr bwMode="auto">
            <a:xfrm>
              <a:off x="7380312" y="1124744"/>
              <a:ext cx="1219200" cy="1219200"/>
            </a:xfrm>
            <a:prstGeom prst="rect">
              <a:avLst/>
            </a:prstGeom>
            <a:noFill/>
            <a:ln w="9525">
              <a:noFill/>
              <a:miter lim="800000"/>
              <a:headEnd/>
              <a:tailEnd/>
            </a:ln>
          </p:spPr>
        </p:pic>
      </p:grpSp>
      <p:sp>
        <p:nvSpPr>
          <p:cNvPr id="17" name="Footer Placeholder 4"/>
          <p:cNvSpPr>
            <a:spLocks noGrp="1"/>
          </p:cNvSpPr>
          <p:nvPr>
            <p:ph type="ftr" sz="quarter" idx="10"/>
          </p:nvPr>
        </p:nvSpPr>
        <p:spPr/>
        <p:txBody>
          <a:bodyPr/>
          <a:lstStyle>
            <a:lvl1pPr>
              <a:defRPr/>
            </a:lvl1pPr>
          </a:lstStyle>
          <a:p>
            <a:pPr>
              <a:defRPr/>
            </a:pPr>
            <a:r>
              <a:rPr lang="zh-TW" altLang="en-US"/>
              <a:t>全華．科技新知報</a:t>
            </a:r>
          </a:p>
        </p:txBody>
      </p:sp>
      <p:sp>
        <p:nvSpPr>
          <p:cNvPr id="18" name="Slide Number Placeholder 5"/>
          <p:cNvSpPr>
            <a:spLocks noGrp="1"/>
          </p:cNvSpPr>
          <p:nvPr>
            <p:ph type="sldNum" sz="quarter" idx="11"/>
          </p:nvPr>
        </p:nvSpPr>
        <p:spPr/>
        <p:txBody>
          <a:bodyPr/>
          <a:lstStyle>
            <a:lvl1pPr>
              <a:defRPr/>
            </a:lvl1pPr>
          </a:lstStyle>
          <a:p>
            <a:pPr>
              <a:defRPr/>
            </a:pPr>
            <a:fld id="{3861F4C3-0C08-4329-A7E5-26FC84616158}"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Footer Placeholder 4"/>
          <p:cNvSpPr>
            <a:spLocks noGrp="1"/>
          </p:cNvSpPr>
          <p:nvPr>
            <p:ph type="ftr" sz="quarter" idx="10"/>
          </p:nvPr>
        </p:nvSpPr>
        <p:spPr/>
        <p:txBody>
          <a:bodyPr/>
          <a:lstStyle>
            <a:lvl1pPr>
              <a:defRPr/>
            </a:lvl1pPr>
          </a:lstStyle>
          <a:p>
            <a:pPr>
              <a:defRPr/>
            </a:pPr>
            <a:r>
              <a:rPr lang="zh-TW" altLang="en-US"/>
              <a:t>全華．科技新知報</a:t>
            </a:r>
            <a:endParaRPr lang="zh-TW" altLang="en-US" dirty="0"/>
          </a:p>
        </p:txBody>
      </p:sp>
      <p:sp>
        <p:nvSpPr>
          <p:cNvPr id="5" name="Slide Number Placeholder 5"/>
          <p:cNvSpPr>
            <a:spLocks noGrp="1"/>
          </p:cNvSpPr>
          <p:nvPr>
            <p:ph type="sldNum" sz="quarter" idx="11"/>
          </p:nvPr>
        </p:nvSpPr>
        <p:spPr/>
        <p:txBody>
          <a:bodyPr/>
          <a:lstStyle>
            <a:lvl1pPr>
              <a:defRPr/>
            </a:lvl1pPr>
          </a:lstStyle>
          <a:p>
            <a:pPr>
              <a:defRPr/>
            </a:pPr>
            <a:fld id="{BA461023-9BB2-4860-B7DE-942E32596622}"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bg>
      <p:bgRef idx="1003">
        <a:schemeClr val="bg1"/>
      </p:bgRef>
    </p:bg>
    <p:spTree>
      <p:nvGrpSpPr>
        <p:cNvPr id="1" name=""/>
        <p:cNvGrpSpPr/>
        <p:nvPr/>
      </p:nvGrpSpPr>
      <p:grpSpPr>
        <a:xfrm>
          <a:off x="0" y="0"/>
          <a:ext cx="0" cy="0"/>
          <a:chOff x="0" y="0"/>
          <a:chExt cx="0" cy="0"/>
        </a:xfrm>
      </p:grpSpPr>
      <p:cxnSp>
        <p:nvCxnSpPr>
          <p:cNvPr id="3" name="Straight Connector 6"/>
          <p:cNvCxnSpPr/>
          <p:nvPr/>
        </p:nvCxnSpPr>
        <p:spPr>
          <a:xfrm>
            <a:off x="684213" y="35734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7" descr="G:\王小桃備份\我的圖庫\小圖示\120-Cute-Social-Icons\128\youtube-Icon.png"/>
          <p:cNvPicPr>
            <a:picLocks noChangeAspect="1" noChangeArrowheads="1"/>
          </p:cNvPicPr>
          <p:nvPr userDrawn="1"/>
        </p:nvPicPr>
        <p:blipFill>
          <a:blip r:embed="rId2"/>
          <a:srcRect/>
          <a:stretch>
            <a:fillRect/>
          </a:stretch>
        </p:blipFill>
        <p:spPr bwMode="auto">
          <a:xfrm>
            <a:off x="817563" y="3703638"/>
            <a:ext cx="1219200" cy="1219200"/>
          </a:xfrm>
          <a:prstGeom prst="rect">
            <a:avLst/>
          </a:prstGeom>
          <a:noFill/>
          <a:ln w="9525">
            <a:noFill/>
            <a:miter lim="800000"/>
            <a:headEnd/>
            <a:tailEnd/>
          </a:ln>
        </p:spPr>
      </p:pic>
      <p:pic>
        <p:nvPicPr>
          <p:cNvPr id="5" name="Picture 8" descr="G:\王小桃備份\我的圖庫\小圖示\120-Cute-Social-Icons\128\Technorati-Icon.png"/>
          <p:cNvPicPr>
            <a:picLocks noChangeAspect="1" noChangeArrowheads="1"/>
          </p:cNvPicPr>
          <p:nvPr userDrawn="1"/>
        </p:nvPicPr>
        <p:blipFill>
          <a:blip r:embed="rId3"/>
          <a:srcRect/>
          <a:stretch>
            <a:fillRect/>
          </a:stretch>
        </p:blipFill>
        <p:spPr bwMode="auto">
          <a:xfrm>
            <a:off x="2058988" y="3703638"/>
            <a:ext cx="1219200" cy="1219200"/>
          </a:xfrm>
          <a:prstGeom prst="rect">
            <a:avLst/>
          </a:prstGeom>
          <a:noFill/>
          <a:ln w="9525">
            <a:noFill/>
            <a:miter lim="800000"/>
            <a:headEnd/>
            <a:tailEnd/>
          </a:ln>
        </p:spPr>
      </p:pic>
      <p:pic>
        <p:nvPicPr>
          <p:cNvPr id="6" name="Picture 9" descr="G:\王小桃備份\我的圖庫\小圖示\120-Cute-Social-Icons\128\Twitter-Icon.png"/>
          <p:cNvPicPr>
            <a:picLocks noChangeAspect="1" noChangeArrowheads="1"/>
          </p:cNvPicPr>
          <p:nvPr userDrawn="1"/>
        </p:nvPicPr>
        <p:blipFill>
          <a:blip r:embed="rId4"/>
          <a:srcRect/>
          <a:stretch>
            <a:fillRect/>
          </a:stretch>
        </p:blipFill>
        <p:spPr bwMode="auto">
          <a:xfrm>
            <a:off x="3300413" y="3703638"/>
            <a:ext cx="1219200" cy="1219200"/>
          </a:xfrm>
          <a:prstGeom prst="rect">
            <a:avLst/>
          </a:prstGeom>
          <a:noFill/>
          <a:ln w="9525">
            <a:noFill/>
            <a:miter lim="800000"/>
            <a:headEnd/>
            <a:tailEnd/>
          </a:ln>
        </p:spPr>
      </p:pic>
      <p:pic>
        <p:nvPicPr>
          <p:cNvPr id="7" name="Picture 10" descr="G:\王小桃備份\我的圖庫\小圖示\120-Cute-Social-Icons\128\RSS-Icon.png"/>
          <p:cNvPicPr>
            <a:picLocks noChangeAspect="1" noChangeArrowheads="1"/>
          </p:cNvPicPr>
          <p:nvPr userDrawn="1"/>
        </p:nvPicPr>
        <p:blipFill>
          <a:blip r:embed="rId5"/>
          <a:srcRect/>
          <a:stretch>
            <a:fillRect/>
          </a:stretch>
        </p:blipFill>
        <p:spPr bwMode="auto">
          <a:xfrm>
            <a:off x="4541838" y="3703638"/>
            <a:ext cx="1219200" cy="1219200"/>
          </a:xfrm>
          <a:prstGeom prst="rect">
            <a:avLst/>
          </a:prstGeom>
          <a:noFill/>
          <a:ln w="9525">
            <a:noFill/>
            <a:miter lim="800000"/>
            <a:headEnd/>
            <a:tailEnd/>
          </a:ln>
        </p:spPr>
      </p:pic>
      <p:pic>
        <p:nvPicPr>
          <p:cNvPr id="8" name="Picture 11" descr="G:\王小桃備份\我的圖庫\小圖示\120-Cute-Social-Icons\128\Android-Icon.png"/>
          <p:cNvPicPr>
            <a:picLocks noChangeAspect="1" noChangeArrowheads="1"/>
          </p:cNvPicPr>
          <p:nvPr userDrawn="1"/>
        </p:nvPicPr>
        <p:blipFill>
          <a:blip r:embed="rId6"/>
          <a:srcRect/>
          <a:stretch>
            <a:fillRect/>
          </a:stretch>
        </p:blipFill>
        <p:spPr bwMode="auto">
          <a:xfrm>
            <a:off x="5783263" y="3703638"/>
            <a:ext cx="1219200" cy="1219200"/>
          </a:xfrm>
          <a:prstGeom prst="rect">
            <a:avLst/>
          </a:prstGeom>
          <a:noFill/>
          <a:ln w="9525">
            <a:noFill/>
            <a:miter lim="800000"/>
            <a:headEnd/>
            <a:tailEnd/>
          </a:ln>
        </p:spPr>
      </p:pic>
      <p:pic>
        <p:nvPicPr>
          <p:cNvPr id="9" name="Picture 12" descr="G:\王小桃備份\我的圖庫\小圖示\120-Cute-Social-Icons\128\Buddypress-Icon.png"/>
          <p:cNvPicPr>
            <a:picLocks noChangeAspect="1" noChangeArrowheads="1"/>
          </p:cNvPicPr>
          <p:nvPr userDrawn="1"/>
        </p:nvPicPr>
        <p:blipFill>
          <a:blip r:embed="rId7"/>
          <a:srcRect/>
          <a:stretch>
            <a:fillRect/>
          </a:stretch>
        </p:blipFill>
        <p:spPr bwMode="auto">
          <a:xfrm>
            <a:off x="7024688" y="3703638"/>
            <a:ext cx="1219200" cy="1219200"/>
          </a:xfrm>
          <a:prstGeom prst="rect">
            <a:avLst/>
          </a:prstGeom>
          <a:noFill/>
          <a:ln w="9525">
            <a:noFill/>
            <a:miter lim="800000"/>
            <a:headEnd/>
            <a:tailEnd/>
          </a:ln>
        </p:spPr>
      </p:pic>
      <p:sp>
        <p:nvSpPr>
          <p:cNvPr id="2" name="Title 1"/>
          <p:cNvSpPr>
            <a:spLocks noGrp="1"/>
          </p:cNvSpPr>
          <p:nvPr>
            <p:ph type="title"/>
          </p:nvPr>
        </p:nvSpPr>
        <p:spPr>
          <a:xfrm>
            <a:off x="722313" y="1556793"/>
            <a:ext cx="7772400" cy="1872208"/>
          </a:xfrm>
        </p:spPr>
        <p:txBody>
          <a:bodyPr anchor="b">
            <a:noAutofit/>
          </a:bodyPr>
          <a:lstStyle>
            <a:lvl1pPr algn="ctr">
              <a:defRPr sz="6600" b="1" cap="all"/>
            </a:lvl1pPr>
          </a:lstStyle>
          <a:p>
            <a:r>
              <a:rPr lang="zh-TW" altLang="en-US" dirty="0" smtClean="0"/>
              <a:t>按一下以編輯母片標題樣式</a:t>
            </a:r>
            <a:endParaRPr lang="en-US" dirty="0"/>
          </a:p>
        </p:txBody>
      </p:sp>
      <p:sp>
        <p:nvSpPr>
          <p:cNvPr id="10" name="Footer Placeholder 4"/>
          <p:cNvSpPr>
            <a:spLocks noGrp="1"/>
          </p:cNvSpPr>
          <p:nvPr>
            <p:ph type="ftr" sz="quarter" idx="10"/>
          </p:nvPr>
        </p:nvSpPr>
        <p:spPr/>
        <p:txBody>
          <a:bodyPr/>
          <a:lstStyle>
            <a:lvl1pPr>
              <a:defRPr/>
            </a:lvl1pPr>
          </a:lstStyle>
          <a:p>
            <a:pPr>
              <a:defRPr/>
            </a:pPr>
            <a:r>
              <a:rPr lang="zh-TW" altLang="en-US"/>
              <a:t>全華．科技新知報</a:t>
            </a:r>
          </a:p>
        </p:txBody>
      </p:sp>
      <p:sp>
        <p:nvSpPr>
          <p:cNvPr id="11" name="Slide Number Placeholder 5"/>
          <p:cNvSpPr>
            <a:spLocks noGrp="1"/>
          </p:cNvSpPr>
          <p:nvPr>
            <p:ph type="sldNum" sz="quarter" idx="11"/>
          </p:nvPr>
        </p:nvSpPr>
        <p:spPr/>
        <p:txBody>
          <a:bodyPr/>
          <a:lstStyle>
            <a:lvl1pPr>
              <a:defRPr/>
            </a:lvl1pPr>
          </a:lstStyle>
          <a:p>
            <a:pPr>
              <a:defRPr/>
            </a:pPr>
            <a:fld id="{06506087-472C-495A-87A3-B702499B8B9F}"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268760"/>
            <a:ext cx="4038600" cy="5112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268760"/>
            <a:ext cx="4038600" cy="5112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zh-TW" altLang="en-US"/>
              <a:t>全華．科技新知報</a:t>
            </a:r>
            <a:endParaRPr lang="zh-TW" altLang="en-US" dirty="0"/>
          </a:p>
        </p:txBody>
      </p:sp>
      <p:sp>
        <p:nvSpPr>
          <p:cNvPr id="6" name="Slide Number Placeholder 5"/>
          <p:cNvSpPr>
            <a:spLocks noGrp="1"/>
          </p:cNvSpPr>
          <p:nvPr>
            <p:ph type="sldNum" sz="quarter" idx="11"/>
          </p:nvPr>
        </p:nvSpPr>
        <p:spPr/>
        <p:txBody>
          <a:bodyPr/>
          <a:lstStyle>
            <a:lvl1pPr>
              <a:defRPr/>
            </a:lvl1pPr>
          </a:lstStyle>
          <a:p>
            <a:pPr>
              <a:defRPr/>
            </a:pPr>
            <a:fld id="{466E0868-BDDC-4EF8-B148-72B4C4F1907A}"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a:xfrm>
            <a:off x="107950" y="36513"/>
            <a:ext cx="4114800" cy="328612"/>
          </a:xfrm>
        </p:spPr>
        <p:txBody>
          <a:bodyPr/>
          <a:lstStyle>
            <a:lvl1pPr>
              <a:defRPr/>
            </a:lvl1pPr>
          </a:lstStyle>
          <a:p>
            <a:pPr>
              <a:defRPr/>
            </a:pPr>
            <a:r>
              <a:rPr lang="zh-TW" altLang="en-US"/>
              <a:t>全華．科技新知報</a:t>
            </a:r>
            <a:endParaRPr lang="zh-TW" altLang="en-US" dirty="0"/>
          </a:p>
        </p:txBody>
      </p:sp>
      <p:sp>
        <p:nvSpPr>
          <p:cNvPr id="3" name="投影片編號版面配置區 2"/>
          <p:cNvSpPr>
            <a:spLocks noGrp="1"/>
          </p:cNvSpPr>
          <p:nvPr>
            <p:ph type="sldNum" sz="quarter" idx="11"/>
          </p:nvPr>
        </p:nvSpPr>
        <p:spPr>
          <a:xfrm>
            <a:off x="7956550" y="19050"/>
            <a:ext cx="1066800" cy="328613"/>
          </a:xfrm>
        </p:spPr>
        <p:txBody>
          <a:bodyPr/>
          <a:lstStyle>
            <a:lvl1pPr>
              <a:defRPr/>
            </a:lvl1pPr>
          </a:lstStyle>
          <a:p>
            <a:pPr>
              <a:defRPr/>
            </a:pPr>
            <a:fld id="{2404F825-3AA8-443A-8A7D-F758B0D36179}"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Title Placeholder 1"/>
          <p:cNvSpPr>
            <a:spLocks noGrp="1"/>
          </p:cNvSpPr>
          <p:nvPr>
            <p:ph type="title"/>
          </p:nvPr>
        </p:nvSpPr>
        <p:spPr>
          <a:xfrm>
            <a:off x="457200" y="404813"/>
            <a:ext cx="8229600" cy="863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1028" name="Text Placeholder 2"/>
          <p:cNvSpPr>
            <a:spLocks noGrp="1"/>
          </p:cNvSpPr>
          <p:nvPr>
            <p:ph type="body" idx="1"/>
          </p:nvPr>
        </p:nvSpPr>
        <p:spPr bwMode="auto">
          <a:xfrm>
            <a:off x="457200" y="1268413"/>
            <a:ext cx="8229600" cy="5208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Footer Placeholder 4"/>
          <p:cNvSpPr>
            <a:spLocks noGrp="1"/>
          </p:cNvSpPr>
          <p:nvPr>
            <p:ph type="ftr" sz="quarter" idx="3"/>
          </p:nvPr>
        </p:nvSpPr>
        <p:spPr>
          <a:xfrm>
            <a:off x="107950" y="36513"/>
            <a:ext cx="4114800" cy="328612"/>
          </a:xfrm>
          <a:prstGeom prst="rect">
            <a:avLst/>
          </a:prstGeom>
        </p:spPr>
        <p:txBody>
          <a:bodyPr vert="horz" lIns="91440" tIns="45720" rIns="91440" bIns="45720" rtlCol="0" anchor="ctr"/>
          <a:lstStyle>
            <a:lvl1pPr algn="l" fontAlgn="auto">
              <a:spcBef>
                <a:spcPts val="0"/>
              </a:spcBef>
              <a:spcAft>
                <a:spcPts val="0"/>
              </a:spcAft>
              <a:defRPr kumimoji="0" sz="1200" b="1" smtClean="0">
                <a:solidFill>
                  <a:srgbClr val="FFFFFF"/>
                </a:solidFill>
                <a:latin typeface="+mn-lt"/>
                <a:ea typeface="+mn-ea"/>
              </a:defRPr>
            </a:lvl1pPr>
          </a:lstStyle>
          <a:p>
            <a:pPr>
              <a:defRPr/>
            </a:pPr>
            <a:r>
              <a:rPr lang="zh-TW" altLang="en-US"/>
              <a:t>全華．科技新知報</a:t>
            </a:r>
            <a:endParaRPr lang="zh-TW" altLang="en-US" dirty="0"/>
          </a:p>
        </p:txBody>
      </p:sp>
      <p:sp>
        <p:nvSpPr>
          <p:cNvPr id="6" name="Slide Number Placeholder 5"/>
          <p:cNvSpPr>
            <a:spLocks noGrp="1"/>
          </p:cNvSpPr>
          <p:nvPr>
            <p:ph type="sldNum" sz="quarter" idx="4"/>
          </p:nvPr>
        </p:nvSpPr>
        <p:spPr>
          <a:xfrm>
            <a:off x="7956550" y="19050"/>
            <a:ext cx="1066800" cy="328613"/>
          </a:xfrm>
          <a:prstGeom prst="rect">
            <a:avLst/>
          </a:prstGeom>
        </p:spPr>
        <p:txBody>
          <a:bodyPr vert="horz" lIns="91440" tIns="45720" rIns="91440" bIns="45720" rtlCol="0" anchor="ctr"/>
          <a:lstStyle>
            <a:lvl1pPr algn="r" fontAlgn="auto">
              <a:spcBef>
                <a:spcPts val="0"/>
              </a:spcBef>
              <a:spcAft>
                <a:spcPts val="0"/>
              </a:spcAft>
              <a:defRPr kumimoji="0" sz="1400" b="1" smtClean="0">
                <a:solidFill>
                  <a:srgbClr val="FFFFFF"/>
                </a:solidFill>
                <a:latin typeface="+mn-lt"/>
                <a:ea typeface="+mn-ea"/>
              </a:defRPr>
            </a:lvl1pPr>
          </a:lstStyle>
          <a:p>
            <a:pPr>
              <a:defRPr/>
            </a:pPr>
            <a:fld id="{12853358-033B-401C-83E1-E637B6A2532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6" r:id="rId1"/>
    <p:sldLayoutId id="2147483663" r:id="rId2"/>
    <p:sldLayoutId id="2147483667" r:id="rId3"/>
    <p:sldLayoutId id="2147483664" r:id="rId4"/>
    <p:sldLayoutId id="2147483665" r:id="rId5"/>
  </p:sldLayoutIdLst>
  <p:hf hdr="0" dt="0"/>
  <p:txStyles>
    <p:titleStyle>
      <a:lvl1pPr algn="l" rtl="0" fontAlgn="base">
        <a:spcBef>
          <a:spcPct val="0"/>
        </a:spcBef>
        <a:spcAft>
          <a:spcPct val="0"/>
        </a:spcAft>
        <a:defRPr sz="4800" b="1" kern="1200" spc="-100">
          <a:solidFill>
            <a:srgbClr val="2582BB"/>
          </a:solidFill>
          <a:latin typeface="+mj-lt"/>
          <a:ea typeface="+mj-ea"/>
          <a:cs typeface="+mj-cs"/>
        </a:defRPr>
      </a:lvl1pPr>
      <a:lvl2pPr algn="l" rtl="0" fontAlgn="base">
        <a:spcBef>
          <a:spcPct val="0"/>
        </a:spcBef>
        <a:spcAft>
          <a:spcPct val="0"/>
        </a:spcAft>
        <a:defRPr sz="4800" b="1">
          <a:solidFill>
            <a:srgbClr val="2582BB"/>
          </a:solidFill>
          <a:latin typeface="Arial" charset="0"/>
          <a:ea typeface="微軟正黑體" pitchFamily="34" charset="-120"/>
        </a:defRPr>
      </a:lvl2pPr>
      <a:lvl3pPr algn="l" rtl="0" fontAlgn="base">
        <a:spcBef>
          <a:spcPct val="0"/>
        </a:spcBef>
        <a:spcAft>
          <a:spcPct val="0"/>
        </a:spcAft>
        <a:defRPr sz="4800" b="1">
          <a:solidFill>
            <a:srgbClr val="2582BB"/>
          </a:solidFill>
          <a:latin typeface="Arial" charset="0"/>
          <a:ea typeface="微軟正黑體" pitchFamily="34" charset="-120"/>
        </a:defRPr>
      </a:lvl3pPr>
      <a:lvl4pPr algn="l" rtl="0" fontAlgn="base">
        <a:spcBef>
          <a:spcPct val="0"/>
        </a:spcBef>
        <a:spcAft>
          <a:spcPct val="0"/>
        </a:spcAft>
        <a:defRPr sz="4800" b="1">
          <a:solidFill>
            <a:srgbClr val="2582BB"/>
          </a:solidFill>
          <a:latin typeface="Arial" charset="0"/>
          <a:ea typeface="微軟正黑體" pitchFamily="34" charset="-120"/>
        </a:defRPr>
      </a:lvl4pPr>
      <a:lvl5pPr algn="l" rtl="0" fontAlgn="base">
        <a:spcBef>
          <a:spcPct val="0"/>
        </a:spcBef>
        <a:spcAft>
          <a:spcPct val="0"/>
        </a:spcAft>
        <a:defRPr sz="4800" b="1">
          <a:solidFill>
            <a:srgbClr val="2582BB"/>
          </a:solidFill>
          <a:latin typeface="Arial" charset="0"/>
          <a:ea typeface="微軟正黑體" pitchFamily="34" charset="-120"/>
        </a:defRPr>
      </a:lvl5pPr>
      <a:lvl6pPr marL="457200" algn="l" rtl="0" fontAlgn="base">
        <a:spcBef>
          <a:spcPct val="0"/>
        </a:spcBef>
        <a:spcAft>
          <a:spcPct val="0"/>
        </a:spcAft>
        <a:defRPr sz="4800" b="1">
          <a:solidFill>
            <a:srgbClr val="2582BB"/>
          </a:solidFill>
          <a:latin typeface="Arial" charset="0"/>
          <a:ea typeface="微軟正黑體" pitchFamily="34" charset="-120"/>
        </a:defRPr>
      </a:lvl6pPr>
      <a:lvl7pPr marL="914400" algn="l" rtl="0" fontAlgn="base">
        <a:spcBef>
          <a:spcPct val="0"/>
        </a:spcBef>
        <a:spcAft>
          <a:spcPct val="0"/>
        </a:spcAft>
        <a:defRPr sz="4800" b="1">
          <a:solidFill>
            <a:srgbClr val="2582BB"/>
          </a:solidFill>
          <a:latin typeface="Arial" charset="0"/>
          <a:ea typeface="微軟正黑體" pitchFamily="34" charset="-120"/>
        </a:defRPr>
      </a:lvl7pPr>
      <a:lvl8pPr marL="1371600" algn="l" rtl="0" fontAlgn="base">
        <a:spcBef>
          <a:spcPct val="0"/>
        </a:spcBef>
        <a:spcAft>
          <a:spcPct val="0"/>
        </a:spcAft>
        <a:defRPr sz="4800" b="1">
          <a:solidFill>
            <a:srgbClr val="2582BB"/>
          </a:solidFill>
          <a:latin typeface="Arial" charset="0"/>
          <a:ea typeface="微軟正黑體" pitchFamily="34" charset="-120"/>
        </a:defRPr>
      </a:lvl8pPr>
      <a:lvl9pPr marL="1828800" algn="l" rtl="0" fontAlgn="base">
        <a:spcBef>
          <a:spcPct val="0"/>
        </a:spcBef>
        <a:spcAft>
          <a:spcPct val="0"/>
        </a:spcAft>
        <a:defRPr sz="4800" b="1">
          <a:solidFill>
            <a:srgbClr val="2582BB"/>
          </a:solidFill>
          <a:latin typeface="Arial" charset="0"/>
          <a:ea typeface="微軟正黑體" pitchFamily="34" charset="-120"/>
        </a:defRPr>
      </a:lvl9pPr>
    </p:titleStyle>
    <p:bodyStyle>
      <a:lvl1pPr marL="182563" indent="-182563" algn="just" rtl="0" fontAlgn="base" hangingPunct="0">
        <a:spcBef>
          <a:spcPts val="300"/>
        </a:spcBef>
        <a:spcAft>
          <a:spcPct val="0"/>
        </a:spcAft>
        <a:buClr>
          <a:schemeClr val="accent1"/>
        </a:buClr>
        <a:buSzPct val="85000"/>
        <a:buFont typeface="Arial" charset="0"/>
        <a:buChar char="•"/>
        <a:defRPr sz="2800" b="1" kern="1200">
          <a:solidFill>
            <a:schemeClr val="tx1"/>
          </a:solidFill>
          <a:latin typeface="+mn-lt"/>
          <a:ea typeface="+mn-ea"/>
          <a:cs typeface="+mn-cs"/>
        </a:defRPr>
      </a:lvl1pPr>
      <a:lvl2pPr marL="457200" indent="-182563" algn="just" rtl="0" fontAlgn="base" hangingPunct="0">
        <a:spcBef>
          <a:spcPts val="300"/>
        </a:spcBef>
        <a:spcAft>
          <a:spcPct val="0"/>
        </a:spcAft>
        <a:buClr>
          <a:schemeClr val="accent1"/>
        </a:buClr>
        <a:buSzPct val="85000"/>
        <a:buFont typeface="Arial" charset="0"/>
        <a:buChar char="•"/>
        <a:defRPr sz="2400" b="1" kern="1200">
          <a:solidFill>
            <a:schemeClr val="tx1"/>
          </a:solidFill>
          <a:latin typeface="+mn-lt"/>
          <a:ea typeface="+mn-ea"/>
          <a:cs typeface="+mn-cs"/>
        </a:defRPr>
      </a:lvl2pPr>
      <a:lvl3pPr marL="730250" indent="-182563" algn="just" rtl="0" fontAlgn="base" hangingPunct="0">
        <a:spcBef>
          <a:spcPts val="300"/>
        </a:spcBef>
        <a:spcAft>
          <a:spcPct val="0"/>
        </a:spcAft>
        <a:buClr>
          <a:schemeClr val="accent1"/>
        </a:buClr>
        <a:buSzPct val="90000"/>
        <a:buFont typeface="Arial" charset="0"/>
        <a:buChar char="•"/>
        <a:defRPr sz="2000" b="1" kern="1200">
          <a:solidFill>
            <a:schemeClr val="tx1"/>
          </a:solidFill>
          <a:latin typeface="+mn-lt"/>
          <a:ea typeface="+mn-ea"/>
          <a:cs typeface="+mn-cs"/>
        </a:defRPr>
      </a:lvl3pPr>
      <a:lvl4pPr marL="1004888" indent="-182563" algn="just" rtl="0" fontAlgn="base" hangingPunct="0">
        <a:spcBef>
          <a:spcPts val="300"/>
        </a:spcBef>
        <a:spcAft>
          <a:spcPct val="0"/>
        </a:spcAft>
        <a:buClr>
          <a:schemeClr val="accent1"/>
        </a:buClr>
        <a:buFont typeface="Arial" charset="0"/>
        <a:buChar char="•"/>
        <a:defRPr b="1" kern="1200">
          <a:solidFill>
            <a:schemeClr val="tx1"/>
          </a:solidFill>
          <a:latin typeface="+mn-lt"/>
          <a:ea typeface="+mn-ea"/>
          <a:cs typeface="+mn-cs"/>
        </a:defRPr>
      </a:lvl4pPr>
      <a:lvl5pPr marL="1187450" indent="-136525" algn="just" rtl="0" fontAlgn="base" hangingPunct="0">
        <a:spcBef>
          <a:spcPts val="300"/>
        </a:spcBef>
        <a:spcAft>
          <a:spcPct val="0"/>
        </a:spcAft>
        <a:buClr>
          <a:schemeClr val="accent1"/>
        </a:buClr>
        <a:buSzPct val="100000"/>
        <a:buFont typeface="Arial" charset="0"/>
        <a:buChar char="•"/>
        <a:defRPr sz="1600" b="1"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youtube.com/watch?v=QgI9r0gFq-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RGGWzKBn30"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hyperlink" Target="http://goo.gl/bnx6JE" TargetMode="External"/><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WLjbWwpqy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FqIHAEWdBNA"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z-2M3C_4wU"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dirty="0" smtClean="0">
                <a:solidFill>
                  <a:schemeClr val="accent3">
                    <a:lumMod val="75000"/>
                  </a:schemeClr>
                </a:solidFill>
              </a:rPr>
              <a:t>NFC</a:t>
            </a:r>
            <a:r>
              <a:rPr lang="zh-TW" altLang="en-US" dirty="0" smtClean="0">
                <a:solidFill>
                  <a:schemeClr val="accent3">
                    <a:lumMod val="75000"/>
                  </a:schemeClr>
                </a:solidFill>
              </a:rPr>
              <a:t>行動支付平台</a:t>
            </a:r>
            <a:endParaRPr lang="zh-TW" altLang="en-US" dirty="0">
              <a:solidFill>
                <a:schemeClr val="accent3">
                  <a:lumMod val="75000"/>
                </a:schemeClr>
              </a:solidFill>
            </a:endParaRPr>
          </a:p>
        </p:txBody>
      </p:sp>
      <p:graphicFrame>
        <p:nvGraphicFramePr>
          <p:cNvPr id="6" name="內容版面配置區 5"/>
          <p:cNvGraphicFramePr>
            <a:graphicFrameLocks noGrp="1"/>
          </p:cNvGraphicFramePr>
          <p:nvPr>
            <p:ph idx="1"/>
          </p:nvPr>
        </p:nvGraphicFramePr>
        <p:xfrm>
          <a:off x="457200" y="1499833"/>
          <a:ext cx="8229600" cy="4737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7412"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1A5A75-7FF8-4353-8354-92CAA7794FC7}" type="slidenum">
              <a:rPr lang="zh-TW" altLang="en-US"/>
              <a:pPr fontAlgn="base">
                <a:spcBef>
                  <a:spcPct val="0"/>
                </a:spcBef>
                <a:spcAft>
                  <a:spcPct val="0"/>
                </a:spcAft>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solidFill>
                  <a:schemeClr val="accent3">
                    <a:lumMod val="75000"/>
                  </a:schemeClr>
                </a:solidFill>
              </a:rPr>
              <a:t>掃描二維條碼</a:t>
            </a:r>
            <a:endParaRPr lang="zh-TW" altLang="en-US" dirty="0">
              <a:solidFill>
                <a:schemeClr val="accent3">
                  <a:lumMod val="75000"/>
                </a:schemeClr>
              </a:solidFill>
            </a:endParaRPr>
          </a:p>
        </p:txBody>
      </p:sp>
      <p:sp>
        <p:nvSpPr>
          <p:cNvPr id="18434" name="內容版面配置區 2"/>
          <p:cNvSpPr>
            <a:spLocks noGrp="1"/>
          </p:cNvSpPr>
          <p:nvPr>
            <p:ph idx="1"/>
          </p:nvPr>
        </p:nvSpPr>
        <p:spPr/>
        <p:txBody>
          <a:bodyPr/>
          <a:lstStyle/>
          <a:p>
            <a:r>
              <a:rPr lang="zh-TW" altLang="en-US" smtClean="0"/>
              <a:t>掃描二維條碼的支付方式，特點是不需另外申辦信用卡與</a:t>
            </a:r>
            <a:r>
              <a:rPr lang="en-US" altLang="zh-TW" smtClean="0"/>
              <a:t>SIM</a:t>
            </a:r>
            <a:r>
              <a:rPr lang="zh-TW" altLang="en-US" smtClean="0"/>
              <a:t>卡、免綁定電信業者、支援</a:t>
            </a:r>
            <a:r>
              <a:rPr lang="en-US" altLang="zh-TW" smtClean="0"/>
              <a:t>Android</a:t>
            </a:r>
            <a:r>
              <a:rPr lang="zh-TW" altLang="en-US" smtClean="0"/>
              <a:t>系統與</a:t>
            </a:r>
            <a:r>
              <a:rPr lang="en-US" altLang="zh-TW" smtClean="0"/>
              <a:t>iOS</a:t>
            </a:r>
            <a:r>
              <a:rPr lang="zh-TW" altLang="en-US" smtClean="0"/>
              <a:t>系統，且實體商店及網路購物皆可使用。</a:t>
            </a:r>
            <a:endParaRPr lang="en-US" altLang="zh-TW" smtClean="0"/>
          </a:p>
          <a:p>
            <a:r>
              <a:rPr lang="zh-TW" altLang="en-US" smtClean="0"/>
              <a:t>信用卡持卡人下載應用程式後，輸入手機門號及信用卡相關資料，進行註冊程序。當要進行消費時，用手機掃描</a:t>
            </a:r>
            <a:r>
              <a:rPr lang="en-US" altLang="zh-TW" smtClean="0"/>
              <a:t>QR Code</a:t>
            </a:r>
            <a:r>
              <a:rPr lang="zh-TW" altLang="en-US" smtClean="0"/>
              <a:t>，即可完成刷卡交易。</a:t>
            </a:r>
            <a:endParaRPr lang="en-US" altLang="zh-TW" smtClean="0"/>
          </a:p>
        </p:txBody>
      </p:sp>
      <p:sp>
        <p:nvSpPr>
          <p:cNvPr id="18435"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8436"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5507CB-B75F-4C42-871A-37814381130D}" type="slidenum">
              <a:rPr lang="zh-TW" altLang="en-US"/>
              <a:pPr fontAlgn="base">
                <a:spcBef>
                  <a:spcPct val="0"/>
                </a:spcBef>
                <a:spcAft>
                  <a:spcPct val="0"/>
                </a:spcAft>
              </a:pPr>
              <a:t>11</a:t>
            </a:fld>
            <a:endParaRPr lang="zh-TW" altLang="en-US"/>
          </a:p>
        </p:txBody>
      </p:sp>
      <p:graphicFrame>
        <p:nvGraphicFramePr>
          <p:cNvPr id="6" name="資料庫圖表 5"/>
          <p:cNvGraphicFramePr/>
          <p:nvPr/>
        </p:nvGraphicFramePr>
        <p:xfrm>
          <a:off x="303684" y="4077072"/>
          <a:ext cx="8536632" cy="2144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solidFill>
                  <a:schemeClr val="accent3">
                    <a:lumMod val="75000"/>
                  </a:schemeClr>
                </a:solidFill>
              </a:rPr>
              <a:t>掃描二維條碼的</a:t>
            </a:r>
            <a:r>
              <a:rPr lang="zh-TW" altLang="en-US" dirty="0">
                <a:solidFill>
                  <a:schemeClr val="accent3">
                    <a:lumMod val="75000"/>
                  </a:schemeClr>
                </a:solidFill>
              </a:rPr>
              <a:t>行動支付</a:t>
            </a:r>
            <a:r>
              <a:rPr lang="zh-TW" altLang="en-US" dirty="0" smtClean="0">
                <a:solidFill>
                  <a:schemeClr val="accent3">
                    <a:lumMod val="75000"/>
                  </a:schemeClr>
                </a:solidFill>
              </a:rPr>
              <a:t>平台</a:t>
            </a:r>
            <a:endParaRPr lang="zh-TW" altLang="en-US" dirty="0">
              <a:solidFill>
                <a:schemeClr val="accent3">
                  <a:lumMod val="75000"/>
                </a:schemeClr>
              </a:solidFill>
            </a:endParaRPr>
          </a:p>
        </p:txBody>
      </p:sp>
      <p:graphicFrame>
        <p:nvGraphicFramePr>
          <p:cNvPr id="6" name="內容版面配置區 5"/>
          <p:cNvGraphicFramePr>
            <a:graphicFrameLocks noGrp="1"/>
          </p:cNvGraphicFramePr>
          <p:nvPr>
            <p:ph idx="1"/>
          </p:nvPr>
        </p:nvGraphicFramePr>
        <p:xfrm>
          <a:off x="4277127" y="1325952"/>
          <a:ext cx="4402832" cy="520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9460"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BA9DAD-D804-4A23-93EA-139307B4A1F7}" type="slidenum">
              <a:rPr lang="zh-TW" altLang="en-US"/>
              <a:pPr fontAlgn="base">
                <a:spcBef>
                  <a:spcPct val="0"/>
                </a:spcBef>
                <a:spcAft>
                  <a:spcPct val="0"/>
                </a:spcAft>
              </a:pPr>
              <a:t>12</a:t>
            </a:fld>
            <a:endParaRPr lang="zh-TW" altLang="en-US"/>
          </a:p>
        </p:txBody>
      </p:sp>
      <p:sp>
        <p:nvSpPr>
          <p:cNvPr id="19461" name="內容版面配置區 2"/>
          <p:cNvSpPr txBox="1">
            <a:spLocks/>
          </p:cNvSpPr>
          <p:nvPr/>
        </p:nvSpPr>
        <p:spPr bwMode="auto">
          <a:xfrm>
            <a:off x="457200" y="1268413"/>
            <a:ext cx="3609975" cy="5208587"/>
          </a:xfrm>
          <a:prstGeom prst="rect">
            <a:avLst/>
          </a:prstGeom>
          <a:noFill/>
          <a:ln w="9525">
            <a:noFill/>
            <a:miter lim="800000"/>
            <a:headEnd/>
            <a:tailEnd/>
          </a:ln>
        </p:spPr>
        <p:txBody>
          <a:bodyPr/>
          <a:lstStyle/>
          <a:p>
            <a:pPr marL="182563" indent="-182563" algn="just" hangingPunct="0">
              <a:spcBef>
                <a:spcPts val="600"/>
              </a:spcBef>
              <a:buClr>
                <a:schemeClr val="accent1"/>
              </a:buClr>
              <a:buSzPct val="85000"/>
              <a:buFont typeface="Arial" charset="0"/>
              <a:buChar char="•"/>
            </a:pPr>
            <a:r>
              <a:rPr kumimoji="0" lang="zh-TW" altLang="en-US" sz="2800" b="1">
                <a:ea typeface="微軟正黑體" pitchFamily="34" charset="-120"/>
              </a:rPr>
              <a:t>目前以掃描二維條碼的支付平台有：</a:t>
            </a:r>
            <a:endParaRPr kumimoji="0" lang="en-US" altLang="zh-TW" sz="2800" b="1">
              <a:ea typeface="微軟正黑體" pitchFamily="34" charset="-120"/>
            </a:endParaRPr>
          </a:p>
          <a:p>
            <a:pPr lvl="1" indent="-182563" algn="just" hangingPunct="0">
              <a:spcBef>
                <a:spcPts val="600"/>
              </a:spcBef>
              <a:buClr>
                <a:schemeClr val="accent1"/>
              </a:buClr>
              <a:buSzPct val="85000"/>
              <a:buFont typeface="Arial" charset="0"/>
              <a:buChar char="•"/>
            </a:pPr>
            <a:r>
              <a:rPr kumimoji="0" lang="en-US" altLang="zh-TW" sz="2400" b="1">
                <a:ea typeface="微軟正黑體" pitchFamily="34" charset="-120"/>
              </a:rPr>
              <a:t>GOMAJI</a:t>
            </a:r>
            <a:r>
              <a:rPr kumimoji="0" lang="zh-TW" altLang="en-US" sz="2400" b="1">
                <a:ea typeface="微軟正黑體" pitchFamily="34" charset="-120"/>
              </a:rPr>
              <a:t> </a:t>
            </a:r>
            <a:r>
              <a:rPr kumimoji="0" lang="en-US" altLang="zh-TW" sz="2400" b="1">
                <a:ea typeface="微軟正黑體" pitchFamily="34" charset="-120"/>
              </a:rPr>
              <a:t>Pay</a:t>
            </a:r>
          </a:p>
          <a:p>
            <a:pPr lvl="1" indent="-182563" algn="just" hangingPunct="0">
              <a:spcBef>
                <a:spcPts val="600"/>
              </a:spcBef>
              <a:buClr>
                <a:schemeClr val="accent1"/>
              </a:buClr>
              <a:buSzPct val="85000"/>
              <a:buFont typeface="Arial" charset="0"/>
              <a:buChar char="•"/>
            </a:pPr>
            <a:r>
              <a:rPr kumimoji="0" lang="zh-TW" altLang="en-US" sz="2400" b="1">
                <a:ea typeface="微軟正黑體" pitchFamily="34" charset="-120"/>
              </a:rPr>
              <a:t>歐付寶</a:t>
            </a:r>
            <a:endParaRPr kumimoji="0" lang="en-US" altLang="zh-TW" sz="2400" b="1">
              <a:ea typeface="微軟正黑體" pitchFamily="34" charset="-120"/>
            </a:endParaRPr>
          </a:p>
          <a:p>
            <a:pPr lvl="1" indent="-182563" algn="just" hangingPunct="0">
              <a:spcBef>
                <a:spcPts val="600"/>
              </a:spcBef>
              <a:buClr>
                <a:schemeClr val="accent1"/>
              </a:buClr>
              <a:buSzPct val="85000"/>
              <a:buFont typeface="Arial" charset="0"/>
              <a:buChar char="•"/>
            </a:pPr>
            <a:r>
              <a:rPr kumimoji="0" lang="en-US" altLang="zh-TW" sz="2400" b="1">
                <a:ea typeface="微軟正黑體" pitchFamily="34" charset="-120"/>
              </a:rPr>
              <a:t>Pi</a:t>
            </a:r>
            <a:r>
              <a:rPr kumimoji="0" lang="zh-TW" altLang="en-US" sz="2400" b="1">
                <a:ea typeface="微軟正黑體" pitchFamily="34" charset="-120"/>
              </a:rPr>
              <a:t>行動錢包</a:t>
            </a:r>
            <a:endParaRPr kumimoji="0" lang="en-US" altLang="zh-TW" sz="2400" b="1">
              <a:ea typeface="微軟正黑體" pitchFamily="34" charset="-120"/>
            </a:endParaRPr>
          </a:p>
          <a:p>
            <a:pPr lvl="1" indent="-182563" algn="just" hangingPunct="0">
              <a:spcBef>
                <a:spcPts val="600"/>
              </a:spcBef>
              <a:buClr>
                <a:schemeClr val="accent1"/>
              </a:buClr>
              <a:buSzPct val="85000"/>
              <a:buFont typeface="Arial" charset="0"/>
              <a:buChar char="•"/>
            </a:pPr>
            <a:r>
              <a:rPr kumimoji="0" lang="zh-TW" altLang="en-US" sz="2400" b="1">
                <a:ea typeface="微軟正黑體" pitchFamily="34" charset="-120"/>
              </a:rPr>
              <a:t>街口支付</a:t>
            </a:r>
            <a:endParaRPr kumimoji="0" lang="en-US" altLang="zh-TW" sz="2400" b="1">
              <a:ea typeface="微軟正黑體" pitchFamily="34" charset="-120"/>
            </a:endParaRPr>
          </a:p>
          <a:p>
            <a:pPr lvl="1" indent="-182563" algn="just" hangingPunct="0">
              <a:spcBef>
                <a:spcPts val="600"/>
              </a:spcBef>
              <a:buClr>
                <a:schemeClr val="accent1"/>
              </a:buClr>
              <a:buSzPct val="85000"/>
              <a:buFont typeface="Arial" charset="0"/>
              <a:buChar char="•"/>
            </a:pPr>
            <a:r>
              <a:rPr kumimoji="0" lang="en-US" altLang="zh-TW" sz="2400" b="1">
                <a:ea typeface="微軟正黑體" pitchFamily="34" charset="-120"/>
              </a:rPr>
              <a:t>LINE Pay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dirty="0" err="1">
                <a:solidFill>
                  <a:schemeClr val="accent3">
                    <a:lumMod val="75000"/>
                  </a:schemeClr>
                </a:solidFill>
              </a:rPr>
              <a:t>GOMAJI</a:t>
            </a:r>
            <a:r>
              <a:rPr lang="en-US" altLang="zh-TW" dirty="0">
                <a:solidFill>
                  <a:schemeClr val="accent3">
                    <a:lumMod val="75000"/>
                  </a:schemeClr>
                </a:solidFill>
              </a:rPr>
              <a:t> </a:t>
            </a:r>
            <a:r>
              <a:rPr lang="en-US" altLang="zh-TW" dirty="0" smtClean="0">
                <a:solidFill>
                  <a:schemeClr val="accent3">
                    <a:lumMod val="75000"/>
                  </a:schemeClr>
                </a:solidFill>
              </a:rPr>
              <a:t>Pay</a:t>
            </a:r>
            <a:r>
              <a:rPr lang="zh-TW" altLang="en-US" dirty="0" smtClean="0">
                <a:solidFill>
                  <a:schemeClr val="accent3">
                    <a:lumMod val="75000"/>
                  </a:schemeClr>
                </a:solidFill>
              </a:rPr>
              <a:t>／街</a:t>
            </a:r>
            <a:r>
              <a:rPr lang="zh-TW" altLang="en-US" dirty="0">
                <a:solidFill>
                  <a:schemeClr val="accent3">
                    <a:lumMod val="75000"/>
                  </a:schemeClr>
                </a:solidFill>
              </a:rPr>
              <a:t>口支付</a:t>
            </a:r>
          </a:p>
        </p:txBody>
      </p:sp>
      <p:sp>
        <p:nvSpPr>
          <p:cNvPr id="20482" name="內容版面配置區 2"/>
          <p:cNvSpPr>
            <a:spLocks noGrp="1"/>
          </p:cNvSpPr>
          <p:nvPr>
            <p:ph idx="1"/>
          </p:nvPr>
        </p:nvSpPr>
        <p:spPr/>
        <p:txBody>
          <a:bodyPr/>
          <a:lstStyle/>
          <a:p>
            <a:r>
              <a:rPr lang="en-US" altLang="zh-TW" smtClean="0"/>
              <a:t>GOMAJI Pay</a:t>
            </a:r>
            <a:r>
              <a:rPr lang="zh-TW" altLang="en-US" smtClean="0"/>
              <a:t>與街口支付是以實體服務店家為主。</a:t>
            </a:r>
            <a:endParaRPr lang="en-US" altLang="zh-TW" smtClean="0"/>
          </a:p>
          <a:p>
            <a:r>
              <a:rPr lang="zh-TW" altLang="en-US" smtClean="0"/>
              <a:t>出示付款碼，或掃描店家的</a:t>
            </a:r>
            <a:r>
              <a:rPr lang="en-US" altLang="zh-TW" smtClean="0"/>
              <a:t>QRcode</a:t>
            </a:r>
            <a:r>
              <a:rPr lang="zh-TW" altLang="en-US" smtClean="0"/>
              <a:t>，結帳簡單又快速。</a:t>
            </a:r>
            <a:endParaRPr lang="en-US" altLang="zh-TW" smtClean="0"/>
          </a:p>
        </p:txBody>
      </p:sp>
      <p:sp>
        <p:nvSpPr>
          <p:cNvPr id="20483"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20484"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C77402-F2F8-4410-A81A-DB7033D86FBB}" type="slidenum">
              <a:rPr lang="zh-TW" altLang="en-US"/>
              <a:pPr fontAlgn="base">
                <a:spcBef>
                  <a:spcPct val="0"/>
                </a:spcBef>
                <a:spcAft>
                  <a:spcPct val="0"/>
                </a:spcAft>
              </a:pPr>
              <a:t>13</a:t>
            </a:fld>
            <a:endParaRPr lang="zh-TW" altLang="en-US"/>
          </a:p>
        </p:txBody>
      </p:sp>
      <p:pic>
        <p:nvPicPr>
          <p:cNvPr id="20485" name="圖片 5"/>
          <p:cNvPicPr>
            <a:picLocks noChangeAspect="1"/>
          </p:cNvPicPr>
          <p:nvPr/>
        </p:nvPicPr>
        <p:blipFill>
          <a:blip r:embed="rId2"/>
          <a:srcRect/>
          <a:stretch>
            <a:fillRect/>
          </a:stretch>
        </p:blipFill>
        <p:spPr bwMode="auto">
          <a:xfrm>
            <a:off x="4932363" y="2857500"/>
            <a:ext cx="4211637" cy="4000500"/>
          </a:xfrm>
          <a:prstGeom prst="rect">
            <a:avLst/>
          </a:prstGeom>
          <a:noFill/>
          <a:ln w="9525">
            <a:noFill/>
            <a:miter lim="800000"/>
            <a:headEnd/>
            <a:tailEnd/>
          </a:ln>
        </p:spPr>
      </p:pic>
      <p:pic>
        <p:nvPicPr>
          <p:cNvPr id="20486" name="Picture 2" descr="「街口支付」的圖片搜尋結果"/>
          <p:cNvPicPr>
            <a:picLocks noChangeAspect="1" noChangeArrowheads="1"/>
          </p:cNvPicPr>
          <p:nvPr/>
        </p:nvPicPr>
        <p:blipFill>
          <a:blip r:embed="rId3"/>
          <a:srcRect/>
          <a:stretch>
            <a:fillRect/>
          </a:stretch>
        </p:blipFill>
        <p:spPr bwMode="auto">
          <a:xfrm>
            <a:off x="2103438" y="2852738"/>
            <a:ext cx="2828925" cy="3995737"/>
          </a:xfrm>
          <a:prstGeom prst="rect">
            <a:avLst/>
          </a:prstGeom>
          <a:noFill/>
          <a:ln w="9525">
            <a:noFill/>
            <a:miter lim="800000"/>
            <a:headEnd/>
            <a:tailEnd/>
          </a:ln>
        </p:spPr>
      </p:pic>
      <p:pic>
        <p:nvPicPr>
          <p:cNvPr id="20487" name="Picture 3" descr="G:\王小桃備份\我的圖庫\小圖示\youtube-icon.png">
            <a:hlinkClick r:id="rId4"/>
          </p:cNvPr>
          <p:cNvPicPr>
            <a:picLocks noChangeAspect="1" noChangeArrowheads="1"/>
          </p:cNvPicPr>
          <p:nvPr/>
        </p:nvPicPr>
        <p:blipFill>
          <a:blip r:embed="rId5"/>
          <a:srcRect/>
          <a:stretch>
            <a:fillRect/>
          </a:stretch>
        </p:blipFill>
        <p:spPr bwMode="auto">
          <a:xfrm>
            <a:off x="631825" y="5013325"/>
            <a:ext cx="12969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dirty="0" smtClean="0">
                <a:solidFill>
                  <a:schemeClr val="accent3">
                    <a:lumMod val="75000"/>
                  </a:schemeClr>
                </a:solidFill>
              </a:rPr>
              <a:t>LINE Pay</a:t>
            </a:r>
            <a:endParaRPr lang="zh-TW" altLang="en-US" dirty="0">
              <a:solidFill>
                <a:schemeClr val="accent3">
                  <a:lumMod val="75000"/>
                </a:schemeClr>
              </a:solidFill>
            </a:endParaRPr>
          </a:p>
        </p:txBody>
      </p:sp>
      <p:sp>
        <p:nvSpPr>
          <p:cNvPr id="21506" name="內容版面配置區 2"/>
          <p:cNvSpPr>
            <a:spLocks noGrp="1"/>
          </p:cNvSpPr>
          <p:nvPr>
            <p:ph idx="1"/>
          </p:nvPr>
        </p:nvSpPr>
        <p:spPr/>
        <p:txBody>
          <a:bodyPr/>
          <a:lstStyle/>
          <a:p>
            <a:r>
              <a:rPr lang="en-US" altLang="zh-TW" smtClean="0"/>
              <a:t>LINE Pay</a:t>
            </a:r>
            <a:r>
              <a:rPr lang="zh-TW" altLang="en-US" smtClean="0"/>
              <a:t>可透過信用卡或現金儲值，在特約商家中購物、 轉帳、或與</a:t>
            </a:r>
            <a:r>
              <a:rPr lang="en-US" altLang="zh-TW" smtClean="0"/>
              <a:t>LINE</a:t>
            </a:r>
            <a:r>
              <a:rPr lang="zh-TW" altLang="en-US" smtClean="0"/>
              <a:t>好友分攤聚餐費用。 </a:t>
            </a:r>
            <a:endParaRPr lang="en-US" altLang="zh-TW" smtClean="0"/>
          </a:p>
          <a:p>
            <a:r>
              <a:rPr lang="en-US" altLang="zh-TW" smtClean="0"/>
              <a:t>LINE Pay</a:t>
            </a:r>
            <a:r>
              <a:rPr lang="zh-TW" altLang="en-US" smtClean="0"/>
              <a:t>主要以網路店家為主，但也有部分實體合作商店。</a:t>
            </a:r>
            <a:endParaRPr lang="en-US" altLang="zh-TW" smtClean="0"/>
          </a:p>
          <a:p>
            <a:endParaRPr lang="en-US" altLang="zh-TW" smtClean="0"/>
          </a:p>
          <a:p>
            <a:endParaRPr lang="zh-TW" altLang="en-US" smtClean="0"/>
          </a:p>
        </p:txBody>
      </p:sp>
      <p:sp>
        <p:nvSpPr>
          <p:cNvPr id="21507"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21508"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235104-C8C0-4D47-9F03-06AF966DA19E}" type="slidenum">
              <a:rPr lang="zh-TW" altLang="en-US"/>
              <a:pPr fontAlgn="base">
                <a:spcBef>
                  <a:spcPct val="0"/>
                </a:spcBef>
                <a:spcAft>
                  <a:spcPct val="0"/>
                </a:spcAft>
              </a:pPr>
              <a:t>14</a:t>
            </a:fld>
            <a:endParaRPr lang="zh-TW" altLang="en-US"/>
          </a:p>
        </p:txBody>
      </p:sp>
      <p:pic>
        <p:nvPicPr>
          <p:cNvPr id="3074" name="Picture 2" descr="圖片搜尋結果"/>
          <p:cNvPicPr>
            <a:picLocks noChangeAspect="1" noChangeArrowheads="1"/>
          </p:cNvPicPr>
          <p:nvPr/>
        </p:nvPicPr>
        <p:blipFill rotWithShape="1">
          <a:blip r:embed="rId2" cstate="screen">
            <a:extLst>
              <a:ext uri="{28A0092B-C50C-407E-A947-70E740481C1C}"/>
            </a:extLst>
          </a:blip>
          <a:srcRect/>
          <a:stretch/>
        </p:blipFill>
        <p:spPr bwMode="auto">
          <a:xfrm>
            <a:off x="2704091" y="3068960"/>
            <a:ext cx="5785685" cy="3575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510" name="Picture 3" descr="G:\王小桃備份\我的圖庫\小圖示\youtube-icon.png">
            <a:hlinkClick r:id="rId3"/>
          </p:cNvPr>
          <p:cNvPicPr>
            <a:picLocks noChangeAspect="1" noChangeArrowheads="1"/>
          </p:cNvPicPr>
          <p:nvPr/>
        </p:nvPicPr>
        <p:blipFill>
          <a:blip r:embed="rId4"/>
          <a:srcRect/>
          <a:stretch>
            <a:fillRect/>
          </a:stretch>
        </p:blipFill>
        <p:spPr bwMode="auto">
          <a:xfrm>
            <a:off x="1211263" y="5181600"/>
            <a:ext cx="1295400" cy="1295400"/>
          </a:xfrm>
          <a:prstGeom prst="rect">
            <a:avLst/>
          </a:prstGeom>
          <a:noFill/>
          <a:ln w="9525">
            <a:noFill/>
            <a:miter lim="800000"/>
            <a:headEnd/>
            <a:tailEnd/>
          </a:ln>
        </p:spPr>
      </p:pic>
      <p:pic>
        <p:nvPicPr>
          <p:cNvPr id="21511" name="Picture 2" descr="「LINE Pay」的圖片搜尋結果"/>
          <p:cNvPicPr>
            <a:picLocks noChangeAspect="1" noChangeArrowheads="1"/>
          </p:cNvPicPr>
          <p:nvPr/>
        </p:nvPicPr>
        <p:blipFill>
          <a:blip r:embed="rId5"/>
          <a:srcRect/>
          <a:stretch>
            <a:fillRect/>
          </a:stretch>
        </p:blipFill>
        <p:spPr bwMode="auto">
          <a:xfrm>
            <a:off x="900113" y="3573463"/>
            <a:ext cx="2530475" cy="966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solidFill>
                  <a:schemeClr val="accent3">
                    <a:lumMod val="75000"/>
                  </a:schemeClr>
                </a:solidFill>
              </a:rPr>
              <a:t>掃描條碼的行動支付服務</a:t>
            </a:r>
            <a:endParaRPr lang="zh-TW" altLang="en-US" dirty="0">
              <a:solidFill>
                <a:schemeClr val="accent3">
                  <a:lumMod val="75000"/>
                </a:schemeClr>
              </a:solidFill>
            </a:endParaRPr>
          </a:p>
        </p:txBody>
      </p:sp>
      <p:graphicFrame>
        <p:nvGraphicFramePr>
          <p:cNvPr id="6" name="內容版面配置區 5"/>
          <p:cNvGraphicFramePr>
            <a:graphicFrameLocks noGrp="1"/>
          </p:cNvGraphicFramePr>
          <p:nvPr>
            <p:ph idx="1"/>
          </p:nvPr>
        </p:nvGraphicFramePr>
        <p:xfrm>
          <a:off x="457200" y="1268760"/>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22532"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10734B-1495-4E23-A75C-740642E4EBB2}" type="slidenum">
              <a:rPr lang="zh-TW" altLang="en-US"/>
              <a:pPr fontAlgn="base">
                <a:spcBef>
                  <a:spcPct val="0"/>
                </a:spcBef>
                <a:spcAft>
                  <a:spcPct val="0"/>
                </a:spcAft>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9"/>
          <p:cNvGrpSpPr>
            <a:grpSpLocks/>
          </p:cNvGrpSpPr>
          <p:nvPr/>
        </p:nvGrpSpPr>
        <p:grpSpPr bwMode="auto">
          <a:xfrm>
            <a:off x="109538" y="42863"/>
            <a:ext cx="4914900" cy="949325"/>
            <a:chOff x="0" y="0"/>
            <a:chExt cx="3159124" cy="609600"/>
          </a:xfrm>
        </p:grpSpPr>
        <p:sp>
          <p:nvSpPr>
            <p:cNvPr id="25603" name="矩形 2"/>
            <p:cNvSpPr>
              <a:spLocks noChangeArrowheads="1"/>
            </p:cNvSpPr>
            <p:nvPr/>
          </p:nvSpPr>
          <p:spPr bwMode="auto">
            <a:xfrm>
              <a:off x="0" y="110331"/>
              <a:ext cx="2838450" cy="390525"/>
            </a:xfrm>
            <a:prstGeom prst="rect">
              <a:avLst/>
            </a:prstGeom>
            <a:solidFill>
              <a:srgbClr val="FF5F60"/>
            </a:solidFill>
            <a:ln w="9525">
              <a:noFill/>
              <a:miter lim="800000"/>
              <a:headEnd/>
              <a:tailEnd/>
            </a:ln>
          </p:spPr>
          <p:txBody>
            <a:bodyPr anchor="ctr"/>
            <a:lstStyle/>
            <a:p>
              <a:pPr algn="ctr"/>
              <a:endParaRPr lang="zh-TW" altLang="en-US"/>
            </a:p>
          </p:txBody>
        </p:sp>
        <p:sp>
          <p:nvSpPr>
            <p:cNvPr id="25604" name="直角三角形 3"/>
            <p:cNvSpPr>
              <a:spLocks noChangeArrowheads="1"/>
            </p:cNvSpPr>
            <p:nvPr/>
          </p:nvSpPr>
          <p:spPr bwMode="auto">
            <a:xfrm>
              <a:off x="2838448" y="307181"/>
              <a:ext cx="320675" cy="193675"/>
            </a:xfrm>
            <a:prstGeom prst="rtTriangle">
              <a:avLst/>
            </a:prstGeom>
            <a:solidFill>
              <a:srgbClr val="FF5F60"/>
            </a:solidFill>
            <a:ln w="9525">
              <a:noFill/>
              <a:miter lim="800000"/>
              <a:headEnd/>
              <a:tailEnd/>
            </a:ln>
          </p:spPr>
          <p:txBody>
            <a:bodyPr anchor="ctr"/>
            <a:lstStyle/>
            <a:p>
              <a:pPr algn="ctr"/>
              <a:endParaRPr lang="zh-TW" altLang="en-US"/>
            </a:p>
          </p:txBody>
        </p:sp>
        <p:sp>
          <p:nvSpPr>
            <p:cNvPr id="25605" name="直角三角形 4"/>
            <p:cNvSpPr>
              <a:spLocks noChangeArrowheads="1"/>
            </p:cNvSpPr>
            <p:nvPr/>
          </p:nvSpPr>
          <p:spPr bwMode="auto">
            <a:xfrm flipV="1">
              <a:off x="2838449" y="111125"/>
              <a:ext cx="320675" cy="193675"/>
            </a:xfrm>
            <a:prstGeom prst="rtTriangle">
              <a:avLst/>
            </a:prstGeom>
            <a:solidFill>
              <a:srgbClr val="FF5F60"/>
            </a:solidFill>
            <a:ln w="9525">
              <a:noFill/>
              <a:miter lim="800000"/>
              <a:headEnd/>
              <a:tailEnd/>
            </a:ln>
          </p:spPr>
          <p:txBody>
            <a:bodyPr rot="10800000" anchor="ctr"/>
            <a:lstStyle/>
            <a:p>
              <a:pPr algn="ctr"/>
              <a:endParaRPr lang="zh-TW" altLang="en-US"/>
            </a:p>
          </p:txBody>
        </p:sp>
      </p:grpSp>
      <p:sp>
        <p:nvSpPr>
          <p:cNvPr id="25606" name="Rectangle 8"/>
          <p:cNvSpPr>
            <a:spLocks noChangeArrowheads="1"/>
          </p:cNvSpPr>
          <p:nvPr/>
        </p:nvSpPr>
        <p:spPr bwMode="auto">
          <a:xfrm>
            <a:off x="7058025" y="3455988"/>
            <a:ext cx="2051050" cy="3429000"/>
          </a:xfrm>
          <a:prstGeom prst="rect">
            <a:avLst/>
          </a:prstGeom>
          <a:solidFill>
            <a:srgbClr val="FFCC66"/>
          </a:solidFill>
          <a:ln w="9525">
            <a:noFill/>
            <a:miter lim="800000"/>
            <a:headEnd/>
            <a:tailEnd/>
          </a:ln>
        </p:spPr>
        <p:txBody>
          <a:bodyPr/>
          <a:lstStyle/>
          <a:p>
            <a:pPr marL="182563" indent="-182563" algn="just" hangingPunct="0">
              <a:spcBef>
                <a:spcPts val="300"/>
              </a:spcBef>
              <a:buClr>
                <a:schemeClr val="accent1"/>
              </a:buClr>
              <a:buSzPct val="85000"/>
              <a:buFont typeface="Arial" charset="0"/>
              <a:buChar char="•"/>
            </a:pPr>
            <a:endParaRPr kumimoji="0" lang="zh-TW" altLang="en-US" sz="2800" b="1"/>
          </a:p>
        </p:txBody>
      </p:sp>
      <p:pic>
        <p:nvPicPr>
          <p:cNvPr id="25607" name="Picture 9" descr="2016-03-25_135454"/>
          <p:cNvPicPr>
            <a:picLocks noChangeAspect="1" noChangeArrowheads="1"/>
          </p:cNvPicPr>
          <p:nvPr/>
        </p:nvPicPr>
        <p:blipFill>
          <a:blip r:embed="rId2"/>
          <a:srcRect/>
          <a:stretch>
            <a:fillRect/>
          </a:stretch>
        </p:blipFill>
        <p:spPr bwMode="auto">
          <a:xfrm>
            <a:off x="109538" y="26988"/>
            <a:ext cx="6948487" cy="3433762"/>
          </a:xfrm>
          <a:prstGeom prst="rect">
            <a:avLst/>
          </a:prstGeom>
          <a:noFill/>
          <a:ln w="9525">
            <a:noFill/>
            <a:miter lim="800000"/>
            <a:headEnd/>
            <a:tailEnd/>
          </a:ln>
        </p:spPr>
      </p:pic>
      <p:sp>
        <p:nvSpPr>
          <p:cNvPr id="25608" name="Rectangle 11">
            <a:hlinkClick r:id="rId3"/>
          </p:cNvPr>
          <p:cNvSpPr>
            <a:spLocks noChangeArrowheads="1"/>
          </p:cNvSpPr>
          <p:nvPr/>
        </p:nvSpPr>
        <p:spPr bwMode="auto">
          <a:xfrm>
            <a:off x="7058025" y="26988"/>
            <a:ext cx="2051050" cy="3429000"/>
          </a:xfrm>
          <a:prstGeom prst="rect">
            <a:avLst/>
          </a:prstGeom>
          <a:solidFill>
            <a:srgbClr val="99CCFF"/>
          </a:solidFill>
          <a:ln w="9525">
            <a:noFill/>
            <a:miter lim="800000"/>
            <a:headEnd/>
            <a:tailEnd/>
          </a:ln>
        </p:spPr>
        <p:txBody>
          <a:bodyPr/>
          <a:lstStyle/>
          <a:p>
            <a:pPr algn="just">
              <a:spcBef>
                <a:spcPts val="300"/>
              </a:spcBef>
            </a:pPr>
            <a:endParaRPr lang="zh-TW" altLang="en-US" sz="1600">
              <a:latin typeface="微軟正黑體" pitchFamily="34" charset="-120"/>
              <a:ea typeface="微軟正黑體" pitchFamily="34" charset="-120"/>
            </a:endParaRPr>
          </a:p>
          <a:p>
            <a:pPr algn="just">
              <a:spcBef>
                <a:spcPts val="300"/>
              </a:spcBef>
            </a:pPr>
            <a:r>
              <a:rPr lang="zh-TW" altLang="en-US" sz="1500">
                <a:latin typeface="微軟正黑體" pitchFamily="34" charset="-120"/>
                <a:ea typeface="微軟正黑體" pitchFamily="34" charset="-120"/>
              </a:rPr>
              <a:t>永信藥品</a:t>
            </a:r>
            <a:r>
              <a:rPr lang="en-US" altLang="zh-TW" sz="1500">
                <a:latin typeface="微軟正黑體" pitchFamily="34" charset="-120"/>
                <a:ea typeface="微軟正黑體" pitchFamily="34" charset="-120"/>
              </a:rPr>
              <a:t>HAC</a:t>
            </a:r>
          </a:p>
          <a:p>
            <a:pPr algn="just">
              <a:spcBef>
                <a:spcPts val="300"/>
              </a:spcBef>
            </a:pPr>
            <a:r>
              <a:rPr lang="zh-TW" altLang="en-US" sz="1600">
                <a:latin typeface="微軟正黑體" pitchFamily="34" charset="-120"/>
                <a:ea typeface="微軟正黑體" pitchFamily="34" charset="-120"/>
              </a:rPr>
              <a:t>全華教師優惠專案</a:t>
            </a:r>
          </a:p>
          <a:p>
            <a:pPr algn="just">
              <a:spcBef>
                <a:spcPts val="300"/>
              </a:spcBef>
            </a:pPr>
            <a:r>
              <a:rPr lang="en-US" altLang="zh-TW" sz="1200" b="1">
                <a:latin typeface="微軟正黑體" pitchFamily="34" charset="-120"/>
                <a:ea typeface="微軟正黑體" pitchFamily="34" charset="-120"/>
              </a:rPr>
              <a:t>http://goo.gl/bnx6JE</a:t>
            </a:r>
            <a:endParaRPr lang="en-US" altLang="zh-TW"/>
          </a:p>
        </p:txBody>
      </p:sp>
      <p:sp>
        <p:nvSpPr>
          <p:cNvPr id="25609" name="Rectangle 12"/>
          <p:cNvSpPr>
            <a:spLocks noChangeArrowheads="1"/>
          </p:cNvSpPr>
          <p:nvPr/>
        </p:nvSpPr>
        <p:spPr bwMode="auto">
          <a:xfrm>
            <a:off x="7058025" y="3455988"/>
            <a:ext cx="2051050" cy="3429000"/>
          </a:xfrm>
          <a:prstGeom prst="rect">
            <a:avLst/>
          </a:prstGeom>
          <a:solidFill>
            <a:srgbClr val="FFCC66"/>
          </a:solidFill>
          <a:ln w="9525">
            <a:noFill/>
            <a:miter lim="800000"/>
            <a:headEnd/>
            <a:tailEnd/>
          </a:ln>
        </p:spPr>
        <p:txBody>
          <a:bodyPr/>
          <a:lstStyle/>
          <a:p>
            <a:pPr algn="just">
              <a:spcBef>
                <a:spcPts val="300"/>
              </a:spcBef>
            </a:pPr>
            <a:endParaRPr lang="zh-TW" altLang="en-US" sz="200">
              <a:solidFill>
                <a:srgbClr val="000000"/>
              </a:solidFill>
              <a:latin typeface="微軟正黑體" pitchFamily="34" charset="-120"/>
              <a:ea typeface="微軟正黑體" pitchFamily="34" charset="-120"/>
            </a:endParaRPr>
          </a:p>
          <a:p>
            <a:pPr algn="just">
              <a:spcBef>
                <a:spcPts val="300"/>
              </a:spcBef>
            </a:pPr>
            <a:r>
              <a:rPr lang="zh-TW" altLang="en-US" sz="1600">
                <a:solidFill>
                  <a:srgbClr val="000000"/>
                </a:solidFill>
                <a:latin typeface="微軟正黑體" pitchFamily="34" charset="-120"/>
                <a:ea typeface="微軟正黑體" pitchFamily="34" charset="-120"/>
              </a:rPr>
              <a:t>京都念慈菴</a:t>
            </a:r>
          </a:p>
          <a:p>
            <a:pPr algn="just">
              <a:spcBef>
                <a:spcPts val="300"/>
              </a:spcBef>
            </a:pPr>
            <a:r>
              <a:rPr lang="zh-TW" altLang="en-US" sz="1600">
                <a:solidFill>
                  <a:srgbClr val="000000"/>
                </a:solidFill>
                <a:latin typeface="微軟正黑體" pitchFamily="34" charset="-120"/>
                <a:ea typeface="微軟正黑體" pitchFamily="34" charset="-120"/>
              </a:rPr>
              <a:t>全華教師優惠專案</a:t>
            </a:r>
          </a:p>
          <a:p>
            <a:pPr algn="just">
              <a:spcBef>
                <a:spcPts val="300"/>
              </a:spcBef>
            </a:pPr>
            <a:r>
              <a:rPr lang="en-US" altLang="zh-TW" sz="1200">
                <a:solidFill>
                  <a:srgbClr val="000000"/>
                </a:solidFill>
                <a:latin typeface="微軟正黑體" pitchFamily="34" charset="-120"/>
                <a:ea typeface="微軟正黑體" pitchFamily="34" charset="-120"/>
              </a:rPr>
              <a:t>https://goo.gl/forms/glEB4Os1b1</a:t>
            </a:r>
            <a:endParaRPr lang="en-US" altLang="zh-TW"/>
          </a:p>
        </p:txBody>
      </p:sp>
      <p:sp>
        <p:nvSpPr>
          <p:cNvPr id="25610" name="Rectangle 13"/>
          <p:cNvSpPr>
            <a:spLocks noChangeArrowheads="1"/>
          </p:cNvSpPr>
          <p:nvPr/>
        </p:nvSpPr>
        <p:spPr bwMode="auto">
          <a:xfrm>
            <a:off x="577850" y="1584325"/>
            <a:ext cx="358775" cy="358775"/>
          </a:xfrm>
          <a:prstGeom prst="rect">
            <a:avLst/>
          </a:prstGeom>
          <a:solidFill>
            <a:schemeClr val="bg1"/>
          </a:solidFill>
          <a:ln w="9525">
            <a:noFill/>
            <a:miter lim="800000"/>
            <a:headEnd/>
            <a:tailEnd/>
          </a:ln>
        </p:spPr>
        <p:txBody>
          <a:bodyPr wrap="none" anchor="ctr"/>
          <a:lstStyle/>
          <a:p>
            <a:pPr algn="ctr"/>
            <a:endParaRPr lang="zh-TW" altLang="en-US"/>
          </a:p>
        </p:txBody>
      </p:sp>
      <p:sp>
        <p:nvSpPr>
          <p:cNvPr id="25611" name="Rectangle 14"/>
          <p:cNvSpPr>
            <a:spLocks noChangeArrowheads="1"/>
          </p:cNvSpPr>
          <p:nvPr/>
        </p:nvSpPr>
        <p:spPr bwMode="auto">
          <a:xfrm>
            <a:off x="5402263" y="1604963"/>
            <a:ext cx="288925" cy="311150"/>
          </a:xfrm>
          <a:prstGeom prst="rect">
            <a:avLst/>
          </a:prstGeom>
          <a:solidFill>
            <a:schemeClr val="bg1"/>
          </a:solidFill>
          <a:ln w="9525">
            <a:noFill/>
            <a:miter lim="800000"/>
            <a:headEnd/>
            <a:tailEnd/>
          </a:ln>
        </p:spPr>
        <p:txBody>
          <a:bodyPr wrap="none" anchor="ctr"/>
          <a:lstStyle/>
          <a:p>
            <a:pPr algn="ctr"/>
            <a:endParaRPr lang="zh-TW" altLang="en-US"/>
          </a:p>
        </p:txBody>
      </p:sp>
      <p:pic>
        <p:nvPicPr>
          <p:cNvPr id="25612" name="Picture 14" descr="京都念慈菴廣告頁"/>
          <p:cNvPicPr>
            <a:picLocks noChangeAspect="1" noChangeArrowheads="1"/>
          </p:cNvPicPr>
          <p:nvPr/>
        </p:nvPicPr>
        <p:blipFill>
          <a:blip r:embed="rId4"/>
          <a:srcRect/>
          <a:stretch>
            <a:fillRect/>
          </a:stretch>
        </p:blipFill>
        <p:spPr bwMode="auto">
          <a:xfrm>
            <a:off x="107950" y="3446463"/>
            <a:ext cx="6953250" cy="3438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722313" y="1557338"/>
            <a:ext cx="7772400" cy="1871662"/>
          </a:xfrm>
        </p:spPr>
        <p:txBody>
          <a:bodyPr/>
          <a:lstStyle/>
          <a:p>
            <a:pPr fontAlgn="auto">
              <a:spcAft>
                <a:spcPts val="0"/>
              </a:spcAft>
              <a:defRPr/>
            </a:pPr>
            <a:r>
              <a:rPr lang="en-US" altLang="zh-TW" dirty="0" smtClean="0">
                <a:solidFill>
                  <a:schemeClr val="accent3">
                    <a:lumMod val="75000"/>
                  </a:schemeClr>
                </a:solidFill>
              </a:rPr>
              <a:t> </a:t>
            </a:r>
            <a:br>
              <a:rPr lang="en-US" altLang="zh-TW" dirty="0" smtClean="0">
                <a:solidFill>
                  <a:schemeClr val="accent3">
                    <a:lumMod val="75000"/>
                  </a:schemeClr>
                </a:solidFill>
              </a:rPr>
            </a:br>
            <a:r>
              <a:rPr lang="zh-TW" altLang="en-US" dirty="0" smtClean="0">
                <a:solidFill>
                  <a:schemeClr val="accent3">
                    <a:lumMod val="75000"/>
                  </a:schemeClr>
                </a:solidFill>
              </a:rPr>
              <a:t>個人行動支付工具</a:t>
            </a:r>
            <a:endParaRPr lang="zh-TW" altLang="en-US" sz="4800" dirty="0">
              <a:solidFill>
                <a:schemeClr val="accent3">
                  <a:lumMod val="75000"/>
                </a:schemeClr>
              </a:solidFill>
            </a:endParaRPr>
          </a:p>
        </p:txBody>
      </p:sp>
      <p:sp>
        <p:nvSpPr>
          <p:cNvPr id="8194"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8195"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7ABCF3-840F-41C0-BC29-20618E52EEB6}" type="slidenum">
              <a:rPr lang="zh-TW" altLang="en-US"/>
              <a:pPr fontAlgn="base">
                <a:spcBef>
                  <a:spcPct val="0"/>
                </a:spcBef>
                <a:spcAft>
                  <a:spcPct val="0"/>
                </a:spcAft>
              </a:pPr>
              <a:t>2</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solidFill>
                  <a:schemeClr val="accent3">
                    <a:lumMod val="75000"/>
                  </a:schemeClr>
                </a:solidFill>
              </a:rPr>
              <a:t>行動支付</a:t>
            </a:r>
            <a:endParaRPr lang="zh-TW" altLang="en-US" dirty="0">
              <a:solidFill>
                <a:schemeClr val="accent3">
                  <a:lumMod val="75000"/>
                </a:schemeClr>
              </a:solidFill>
            </a:endParaRPr>
          </a:p>
        </p:txBody>
      </p:sp>
      <p:sp>
        <p:nvSpPr>
          <p:cNvPr id="9218" name="內容版面配置區 2"/>
          <p:cNvSpPr>
            <a:spLocks noGrp="1"/>
          </p:cNvSpPr>
          <p:nvPr>
            <p:ph idx="1"/>
          </p:nvPr>
        </p:nvSpPr>
        <p:spPr/>
        <p:txBody>
          <a:bodyPr/>
          <a:lstStyle/>
          <a:p>
            <a:r>
              <a:rPr lang="zh-TW" altLang="en-US" smtClean="0"/>
              <a:t>隨著科技進步與消費型態的改變，塑膠貨幣已漸漸朝向行動貨幣時代邁進。</a:t>
            </a:r>
            <a:endParaRPr lang="en-US" altLang="zh-TW" smtClean="0"/>
          </a:p>
          <a:p>
            <a:r>
              <a:rPr lang="zh-TW" altLang="en-US" smtClean="0"/>
              <a:t>行動支付是指使用行動裝置進行各項服務或數位及實體商品付款的服務。</a:t>
            </a:r>
            <a:endParaRPr lang="en-US" altLang="zh-TW" smtClean="0"/>
          </a:p>
          <a:p>
            <a:r>
              <a:rPr lang="zh-TW" altLang="en-US" smtClean="0"/>
              <a:t>現今常用的行動支付技術，大致可分為透過</a:t>
            </a:r>
            <a:r>
              <a:rPr lang="zh-TW" altLang="en-US" smtClean="0">
                <a:solidFill>
                  <a:srgbClr val="C00000"/>
                </a:solidFill>
              </a:rPr>
              <a:t>近場通訊</a:t>
            </a:r>
            <a:r>
              <a:rPr lang="en-US" altLang="zh-TW" smtClean="0"/>
              <a:t>(NFC)</a:t>
            </a:r>
            <a:r>
              <a:rPr lang="zh-TW" altLang="en-US" smtClean="0"/>
              <a:t>及掃描</a:t>
            </a:r>
            <a:r>
              <a:rPr lang="zh-TW" altLang="en-US" smtClean="0">
                <a:solidFill>
                  <a:srgbClr val="C00000"/>
                </a:solidFill>
              </a:rPr>
              <a:t>二維條碼</a:t>
            </a:r>
            <a:r>
              <a:rPr lang="en-US" altLang="zh-TW" smtClean="0"/>
              <a:t>(QR Code)</a:t>
            </a:r>
            <a:r>
              <a:rPr lang="zh-TW" altLang="en-US" smtClean="0"/>
              <a:t>兩種方式。</a:t>
            </a:r>
            <a:endParaRPr lang="en-US" altLang="zh-TW" smtClean="0"/>
          </a:p>
          <a:p>
            <a:endParaRPr lang="zh-TW" altLang="en-US" smtClean="0"/>
          </a:p>
        </p:txBody>
      </p:sp>
      <p:sp>
        <p:nvSpPr>
          <p:cNvPr id="9219"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9220"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6E5782-A8F8-40EA-85F6-41BD55AE7A7D}" type="slidenum">
              <a:rPr lang="zh-TW" altLang="en-US"/>
              <a:pPr fontAlgn="base">
                <a:spcBef>
                  <a:spcPct val="0"/>
                </a:spcBef>
                <a:spcAft>
                  <a:spcPct val="0"/>
                </a:spcAft>
              </a:pPr>
              <a:t>3</a:t>
            </a:fld>
            <a:endParaRPr lang="zh-TW" altLang="en-US"/>
          </a:p>
        </p:txBody>
      </p:sp>
      <p:pic>
        <p:nvPicPr>
          <p:cNvPr id="9221" name="Picture 2" descr="圖片搜尋結果"/>
          <p:cNvPicPr>
            <a:picLocks noChangeAspect="1" noChangeArrowheads="1"/>
          </p:cNvPicPr>
          <p:nvPr/>
        </p:nvPicPr>
        <p:blipFill>
          <a:blip r:embed="rId2"/>
          <a:srcRect/>
          <a:stretch>
            <a:fillRect/>
          </a:stretch>
        </p:blipFill>
        <p:spPr bwMode="auto">
          <a:xfrm>
            <a:off x="4122738" y="4337050"/>
            <a:ext cx="4572000"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solidFill>
                  <a:schemeClr val="accent3">
                    <a:lumMod val="75000"/>
                  </a:schemeClr>
                </a:solidFill>
              </a:rPr>
              <a:t>使用</a:t>
            </a:r>
            <a:r>
              <a:rPr lang="en-US" altLang="zh-TW" dirty="0" smtClean="0">
                <a:solidFill>
                  <a:schemeClr val="accent3">
                    <a:lumMod val="75000"/>
                  </a:schemeClr>
                </a:solidFill>
              </a:rPr>
              <a:t>NFC</a:t>
            </a:r>
            <a:r>
              <a:rPr lang="zh-TW" altLang="en-US" dirty="0" smtClean="0">
                <a:solidFill>
                  <a:schemeClr val="accent3">
                    <a:lumMod val="75000"/>
                  </a:schemeClr>
                </a:solidFill>
              </a:rPr>
              <a:t>技術的行動支付平台</a:t>
            </a:r>
            <a:endParaRPr lang="zh-TW" altLang="en-US" dirty="0">
              <a:solidFill>
                <a:schemeClr val="accent3">
                  <a:lumMod val="75000"/>
                </a:schemeClr>
              </a:solidFill>
            </a:endParaRPr>
          </a:p>
        </p:txBody>
      </p:sp>
      <p:graphicFrame>
        <p:nvGraphicFramePr>
          <p:cNvPr id="6" name="內容版面配置區 5"/>
          <p:cNvGraphicFramePr>
            <a:graphicFrameLocks noGrp="1"/>
          </p:cNvGraphicFramePr>
          <p:nvPr>
            <p:ph idx="1"/>
          </p:nvPr>
        </p:nvGraphicFramePr>
        <p:xfrm>
          <a:off x="467544" y="1317726"/>
          <a:ext cx="8229600" cy="3623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0244"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90B4B5-E865-4B48-BFA0-A99CA62CC8A0}" type="slidenum">
              <a:rPr lang="zh-TW" altLang="en-US"/>
              <a:pPr fontAlgn="base">
                <a:spcBef>
                  <a:spcPct val="0"/>
                </a:spcBef>
                <a:spcAft>
                  <a:spcPct val="0"/>
                </a:spcAft>
              </a:pPr>
              <a:t>4</a:t>
            </a:fld>
            <a:endParaRPr lang="zh-TW" altLang="en-US"/>
          </a:p>
        </p:txBody>
      </p:sp>
      <p:sp>
        <p:nvSpPr>
          <p:cNvPr id="7" name="圓角矩形 6"/>
          <p:cNvSpPr/>
          <p:nvPr/>
        </p:nvSpPr>
        <p:spPr>
          <a:xfrm>
            <a:off x="1133475" y="5157788"/>
            <a:ext cx="7199313" cy="1444625"/>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246" name="文字方塊 7"/>
          <p:cNvSpPr txBox="1">
            <a:spLocks noChangeArrowheads="1"/>
          </p:cNvSpPr>
          <p:nvPr/>
        </p:nvSpPr>
        <p:spPr bwMode="auto">
          <a:xfrm>
            <a:off x="1492250" y="5280025"/>
            <a:ext cx="6697663" cy="1200150"/>
          </a:xfrm>
          <a:prstGeom prst="rect">
            <a:avLst/>
          </a:prstGeom>
          <a:noFill/>
          <a:ln w="9525">
            <a:noFill/>
            <a:miter lim="800000"/>
            <a:headEnd/>
            <a:tailEnd/>
          </a:ln>
        </p:spPr>
        <p:txBody>
          <a:bodyPr>
            <a:spAutoFit/>
          </a:bodyPr>
          <a:lstStyle/>
          <a:p>
            <a:pPr algn="just" hangingPunct="0"/>
            <a:r>
              <a:rPr kumimoji="0" lang="zh-TW" altLang="en-US" b="1">
                <a:solidFill>
                  <a:srgbClr val="FFFF00"/>
                </a:solidFill>
                <a:ea typeface="微軟正黑體" pitchFamily="34" charset="-120"/>
              </a:rPr>
              <a:t>近場通訊</a:t>
            </a:r>
            <a:r>
              <a:rPr kumimoji="0" lang="en-US" altLang="zh-TW" b="1">
                <a:solidFill>
                  <a:srgbClr val="FFFF00"/>
                </a:solidFill>
                <a:ea typeface="微軟正黑體" pitchFamily="34" charset="-120"/>
              </a:rPr>
              <a:t>(Near Field Communication, NFC)</a:t>
            </a:r>
          </a:p>
          <a:p>
            <a:pPr algn="just" hangingPunct="0"/>
            <a:r>
              <a:rPr kumimoji="0" lang="zh-TW" altLang="en-US" b="1">
                <a:solidFill>
                  <a:schemeClr val="bg1"/>
                </a:solidFill>
                <a:ea typeface="微軟正黑體" pitchFamily="34" charset="-120"/>
              </a:rPr>
              <a:t>又稱為近距離無線通訊，是一種短距離的無線電通訊技術，乃由</a:t>
            </a:r>
            <a:r>
              <a:rPr kumimoji="0" lang="en-US" altLang="zh-TW" b="1">
                <a:solidFill>
                  <a:schemeClr val="bg1"/>
                </a:solidFill>
                <a:ea typeface="微軟正黑體" pitchFamily="34" charset="-120"/>
              </a:rPr>
              <a:t>RFID</a:t>
            </a:r>
            <a:r>
              <a:rPr kumimoji="0" lang="zh-TW" altLang="en-US" b="1">
                <a:solidFill>
                  <a:schemeClr val="bg1"/>
                </a:solidFill>
                <a:ea typeface="微軟正黑體" pitchFamily="34" charset="-120"/>
              </a:rPr>
              <a:t>與互連技術的基礎演變而來，可在不同的電子裝置之間，進行非接觸式的點對點資料傳輸。</a:t>
            </a:r>
          </a:p>
        </p:txBody>
      </p:sp>
      <p:pic>
        <p:nvPicPr>
          <p:cNvPr id="10247" name="Picture 3" descr="G:\王小桃備份\我的圖庫\小圖示\icon01-128x128\light_bulb.png"/>
          <p:cNvPicPr>
            <a:picLocks noChangeAspect="1" noChangeArrowheads="1"/>
          </p:cNvPicPr>
          <p:nvPr/>
        </p:nvPicPr>
        <p:blipFill>
          <a:blip r:embed="rId7"/>
          <a:srcRect/>
          <a:stretch>
            <a:fillRect/>
          </a:stretch>
        </p:blipFill>
        <p:spPr bwMode="auto">
          <a:xfrm>
            <a:off x="484188" y="5372100"/>
            <a:ext cx="101600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dirty="0" err="1" smtClean="0">
                <a:solidFill>
                  <a:schemeClr val="accent3">
                    <a:lumMod val="75000"/>
                  </a:schemeClr>
                </a:solidFill>
              </a:rPr>
              <a:t>TSM</a:t>
            </a:r>
            <a:endParaRPr lang="zh-TW" altLang="en-US" dirty="0">
              <a:solidFill>
                <a:schemeClr val="accent3">
                  <a:lumMod val="75000"/>
                </a:schemeClr>
              </a:solidFill>
            </a:endParaRPr>
          </a:p>
        </p:txBody>
      </p:sp>
      <p:sp>
        <p:nvSpPr>
          <p:cNvPr id="11266" name="內容版面配置區 2"/>
          <p:cNvSpPr>
            <a:spLocks noGrp="1"/>
          </p:cNvSpPr>
          <p:nvPr>
            <p:ph idx="1"/>
          </p:nvPr>
        </p:nvSpPr>
        <p:spPr/>
        <p:txBody>
          <a:bodyPr/>
          <a:lstStyle/>
          <a:p>
            <a:r>
              <a:rPr lang="en-US" altLang="zh-TW" smtClean="0"/>
              <a:t>TSM(Trusted Service Manager, </a:t>
            </a:r>
            <a:r>
              <a:rPr lang="zh-TW" altLang="en-US" smtClean="0"/>
              <a:t>信託服務管理</a:t>
            </a:r>
            <a:r>
              <a:rPr lang="en-US" altLang="zh-TW" smtClean="0"/>
              <a:t>)</a:t>
            </a:r>
            <a:r>
              <a:rPr lang="zh-TW" altLang="en-US" smtClean="0"/>
              <a:t>是指電信業者和銀行業者以外的公正第三方平台，在支付系統中，負責整合電信業者和銀行業者之間的資訊交流，並提供金鑰管理及資料加密服務。</a:t>
            </a:r>
            <a:endParaRPr lang="en-US" altLang="zh-TW" smtClean="0"/>
          </a:p>
          <a:p>
            <a:r>
              <a:rPr lang="en-US" altLang="zh-TW" smtClean="0"/>
              <a:t>TSM</a:t>
            </a:r>
            <a:r>
              <a:rPr lang="zh-TW" altLang="en-US" smtClean="0"/>
              <a:t>行動支付的安全元件通常是</a:t>
            </a:r>
            <a:r>
              <a:rPr lang="en-US" altLang="zh-TW" smtClean="0"/>
              <a:t>MicroSD</a:t>
            </a:r>
            <a:r>
              <a:rPr lang="zh-TW" altLang="en-US" smtClean="0"/>
              <a:t>卡、</a:t>
            </a:r>
            <a:r>
              <a:rPr lang="en-US" altLang="zh-TW" smtClean="0"/>
              <a:t>SIM</a:t>
            </a:r>
            <a:r>
              <a:rPr lang="zh-TW" altLang="en-US" smtClean="0"/>
              <a:t>卡、內建晶片或是外接晶片。使用者在取得</a:t>
            </a:r>
            <a:r>
              <a:rPr lang="en-US" altLang="zh-TW" smtClean="0"/>
              <a:t>SIM</a:t>
            </a:r>
            <a:r>
              <a:rPr lang="zh-TW" altLang="en-US" smtClean="0"/>
              <a:t>卡後，便可透過</a:t>
            </a:r>
            <a:r>
              <a:rPr lang="en-US" altLang="zh-TW" smtClean="0"/>
              <a:t>APP</a:t>
            </a:r>
            <a:r>
              <a:rPr lang="zh-TW" altLang="en-US" smtClean="0"/>
              <a:t>進行手機付款。</a:t>
            </a:r>
            <a:endParaRPr lang="en-US" altLang="zh-TW" smtClean="0"/>
          </a:p>
          <a:p>
            <a:r>
              <a:rPr lang="zh-TW" altLang="en-US" smtClean="0"/>
              <a:t>目前國內採行</a:t>
            </a:r>
            <a:r>
              <a:rPr lang="en-US" altLang="zh-TW" smtClean="0"/>
              <a:t>TSM</a:t>
            </a:r>
            <a:r>
              <a:rPr lang="zh-TW" altLang="en-US" smtClean="0"/>
              <a:t>模式的平台：</a:t>
            </a:r>
            <a:endParaRPr lang="en-US" altLang="zh-TW" smtClean="0"/>
          </a:p>
          <a:p>
            <a:pPr lvl="1"/>
            <a:r>
              <a:rPr lang="zh-TW" altLang="en-US" smtClean="0"/>
              <a:t>群信推出的 </a:t>
            </a:r>
            <a:r>
              <a:rPr lang="en-US" altLang="zh-TW" smtClean="0">
                <a:solidFill>
                  <a:srgbClr val="0070C0"/>
                </a:solidFill>
              </a:rPr>
              <a:t>RicoPay</a:t>
            </a:r>
          </a:p>
          <a:p>
            <a:pPr lvl="1"/>
            <a:r>
              <a:rPr lang="zh-TW" altLang="en-US" smtClean="0"/>
              <a:t>台灣行動支付推出的 </a:t>
            </a:r>
            <a:r>
              <a:rPr lang="en-US" altLang="zh-TW" smtClean="0">
                <a:solidFill>
                  <a:srgbClr val="0070C0"/>
                </a:solidFill>
              </a:rPr>
              <a:t>t wallet</a:t>
            </a:r>
            <a:endParaRPr lang="zh-TW" altLang="en-US" smtClean="0">
              <a:solidFill>
                <a:srgbClr val="0070C0"/>
              </a:solidFill>
            </a:endParaRPr>
          </a:p>
        </p:txBody>
      </p:sp>
      <p:sp>
        <p:nvSpPr>
          <p:cNvPr id="11267"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1268"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DB433E-B04C-4234-8FB8-F2B6C4067964}" type="slidenum">
              <a:rPr lang="zh-TW" altLang="en-US"/>
              <a:pPr fontAlgn="base">
                <a:spcBef>
                  <a:spcPct val="0"/>
                </a:spcBef>
                <a:spcAft>
                  <a:spcPct val="0"/>
                </a:spcAft>
              </a:pPr>
              <a:t>5</a:t>
            </a:fld>
            <a:endParaRPr lang="zh-TW" altLang="en-US"/>
          </a:p>
        </p:txBody>
      </p:sp>
      <p:pic>
        <p:nvPicPr>
          <p:cNvPr id="11269" name="Picture 3" descr="G:\王小桃備份\我的圖庫\小圖示\youtube-icon.png">
            <a:hlinkClick r:id="rId3"/>
          </p:cNvPr>
          <p:cNvPicPr>
            <a:picLocks noChangeAspect="1" noChangeArrowheads="1"/>
          </p:cNvPicPr>
          <p:nvPr/>
        </p:nvPicPr>
        <p:blipFill>
          <a:blip r:embed="rId4"/>
          <a:srcRect/>
          <a:stretch>
            <a:fillRect/>
          </a:stretch>
        </p:blipFill>
        <p:spPr bwMode="auto">
          <a:xfrm>
            <a:off x="7019925" y="5173663"/>
            <a:ext cx="1296988" cy="1296987"/>
          </a:xfrm>
          <a:prstGeom prst="rect">
            <a:avLst/>
          </a:prstGeom>
          <a:noFill/>
          <a:ln w="9525">
            <a:noFill/>
            <a:miter lim="800000"/>
            <a:headEnd/>
            <a:tailEnd/>
          </a:ln>
        </p:spPr>
      </p:pic>
      <p:sp>
        <p:nvSpPr>
          <p:cNvPr id="11270" name="文字方塊 6"/>
          <p:cNvSpPr txBox="1">
            <a:spLocks noChangeArrowheads="1"/>
          </p:cNvSpPr>
          <p:nvPr/>
        </p:nvSpPr>
        <p:spPr bwMode="auto">
          <a:xfrm>
            <a:off x="6705600" y="4343400"/>
            <a:ext cx="1809750" cy="830263"/>
          </a:xfrm>
          <a:prstGeom prst="rect">
            <a:avLst/>
          </a:prstGeom>
          <a:noFill/>
          <a:ln w="9525">
            <a:noFill/>
            <a:miter lim="800000"/>
            <a:headEnd/>
            <a:tailEnd/>
          </a:ln>
        </p:spPr>
        <p:txBody>
          <a:bodyPr>
            <a:spAutoFit/>
          </a:bodyPr>
          <a:lstStyle/>
          <a:p>
            <a:pPr algn="ctr"/>
            <a:r>
              <a:rPr kumimoji="0" lang="en-US" altLang="zh-TW" sz="2400" b="1">
                <a:solidFill>
                  <a:srgbClr val="C00000"/>
                </a:solidFill>
                <a:ea typeface="微軟正黑體" pitchFamily="34" charset="-120"/>
              </a:rPr>
              <a:t>t wallet</a:t>
            </a:r>
            <a:br>
              <a:rPr kumimoji="0" lang="en-US" altLang="zh-TW" sz="2400" b="1">
                <a:solidFill>
                  <a:srgbClr val="C00000"/>
                </a:solidFill>
                <a:ea typeface="微軟正黑體" pitchFamily="34" charset="-120"/>
              </a:rPr>
            </a:br>
            <a:r>
              <a:rPr kumimoji="0" lang="zh-TW" altLang="en-US" sz="2400" b="1">
                <a:solidFill>
                  <a:srgbClr val="C00000"/>
                </a:solidFill>
                <a:ea typeface="微軟正黑體" pitchFamily="34" charset="-120"/>
              </a:rPr>
              <a:t>申辦三步驟</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http://o.aolcdn.com/hss/storage/midas/6c4ae96c5b54cde0ee90caaef458f023/204161326/MastercardHCE.jpg"/>
          <p:cNvPicPr>
            <a:picLocks noChangeAspect="1" noChangeArrowheads="1"/>
          </p:cNvPicPr>
          <p:nvPr/>
        </p:nvPicPr>
        <p:blipFill>
          <a:blip r:embed="rId2"/>
          <a:srcRect/>
          <a:stretch>
            <a:fillRect/>
          </a:stretch>
        </p:blipFill>
        <p:spPr bwMode="auto">
          <a:xfrm>
            <a:off x="323850" y="808038"/>
            <a:ext cx="8229600" cy="5486400"/>
          </a:xfrm>
          <a:prstGeom prst="rect">
            <a:avLst/>
          </a:prstGeom>
          <a:noFill/>
          <a:ln w="9525">
            <a:noFill/>
            <a:miter lim="800000"/>
            <a:headEnd/>
            <a:tailEnd/>
          </a:ln>
        </p:spPr>
      </p:pic>
      <p:sp>
        <p:nvSpPr>
          <p:cNvPr id="13314"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3315"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3D34E4-40B2-4045-8371-D103DD51AF24}" type="slidenum">
              <a:rPr lang="zh-TW" altLang="en-US"/>
              <a:pPr fontAlgn="base">
                <a:spcBef>
                  <a:spcPct val="0"/>
                </a:spcBef>
                <a:spcAft>
                  <a:spcPct val="0"/>
                </a:spcAft>
              </a:pPr>
              <a:t>6</a:t>
            </a:fld>
            <a:endParaRPr lang="zh-TW" altLang="en-US"/>
          </a:p>
        </p:txBody>
      </p:sp>
      <p:sp>
        <p:nvSpPr>
          <p:cNvPr id="7" name="直線圖說文字 2 (加上框線和強調線) 6"/>
          <p:cNvSpPr/>
          <p:nvPr/>
        </p:nvSpPr>
        <p:spPr>
          <a:xfrm>
            <a:off x="5508625" y="1490663"/>
            <a:ext cx="3435350" cy="1535112"/>
          </a:xfrm>
          <a:prstGeom prst="accentBorderCallout2">
            <a:avLst>
              <a:gd name="adj1" fmla="val 17985"/>
              <a:gd name="adj2" fmla="val -3743"/>
              <a:gd name="adj3" fmla="val 18750"/>
              <a:gd name="adj4" fmla="val -16667"/>
              <a:gd name="adj5" fmla="val 101327"/>
              <a:gd name="adj6" fmla="val -2992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just" fontAlgn="auto">
              <a:spcBef>
                <a:spcPts val="0"/>
              </a:spcBef>
              <a:spcAft>
                <a:spcPts val="0"/>
              </a:spcAft>
              <a:defRPr/>
            </a:pPr>
            <a:r>
              <a:rPr kumimoji="0" lang="zh-TW" altLang="en-US" b="1" dirty="0"/>
              <a:t>用戶的手機</a:t>
            </a:r>
            <a:r>
              <a:rPr kumimoji="0" lang="zh-TW" altLang="en-US" b="1" dirty="0"/>
              <a:t>需具備</a:t>
            </a:r>
            <a:r>
              <a:rPr kumimoji="0" lang="en-US" altLang="zh-TW" b="1" dirty="0"/>
              <a:t>NFC</a:t>
            </a:r>
            <a:r>
              <a:rPr kumimoji="0" lang="zh-TW" altLang="en-US" b="1" dirty="0"/>
              <a:t>功能，且通過國際卡組織</a:t>
            </a:r>
            <a:r>
              <a:rPr kumimoji="0" lang="en-US" altLang="zh-TW" b="1" dirty="0"/>
              <a:t>(Visa &amp; Master)</a:t>
            </a:r>
            <a:r>
              <a:rPr kumimoji="0" lang="zh-TW" altLang="en-US" b="1" dirty="0"/>
              <a:t>認證，並至電信業者更換</a:t>
            </a:r>
            <a:r>
              <a:rPr kumimoji="0" lang="en-US" altLang="zh-TW" b="1" dirty="0"/>
              <a:t>NFC SIM</a:t>
            </a:r>
            <a:r>
              <a:rPr kumimoji="0" lang="zh-TW" altLang="en-US" b="1" dirty="0"/>
              <a:t>卡安全元件，才可使用</a:t>
            </a:r>
            <a:r>
              <a:rPr kumimoji="0" lang="en-US" altLang="zh-TW" b="1" dirty="0" err="1"/>
              <a:t>TSM</a:t>
            </a:r>
            <a:r>
              <a:rPr kumimoji="0" lang="zh-TW" altLang="en-US" b="1" dirty="0"/>
              <a:t>支付服務。</a:t>
            </a:r>
            <a:endParaRPr kumimoji="0" lang="zh-TW" alt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dirty="0" err="1" smtClean="0">
                <a:solidFill>
                  <a:schemeClr val="accent3">
                    <a:lumMod val="75000"/>
                  </a:schemeClr>
                </a:solidFill>
              </a:rPr>
              <a:t>HCE</a:t>
            </a:r>
            <a:r>
              <a:rPr lang="en-US" altLang="zh-TW" dirty="0" smtClean="0">
                <a:solidFill>
                  <a:schemeClr val="accent3">
                    <a:lumMod val="75000"/>
                  </a:schemeClr>
                </a:solidFill>
              </a:rPr>
              <a:t> </a:t>
            </a:r>
            <a:endParaRPr lang="zh-TW" altLang="en-US" dirty="0">
              <a:solidFill>
                <a:schemeClr val="accent3">
                  <a:lumMod val="75000"/>
                </a:schemeClr>
              </a:solidFill>
            </a:endParaRPr>
          </a:p>
        </p:txBody>
      </p:sp>
      <p:sp>
        <p:nvSpPr>
          <p:cNvPr id="14338" name="內容版面配置區 2"/>
          <p:cNvSpPr>
            <a:spLocks noGrp="1"/>
          </p:cNvSpPr>
          <p:nvPr>
            <p:ph idx="1"/>
          </p:nvPr>
        </p:nvSpPr>
        <p:spPr/>
        <p:txBody>
          <a:bodyPr/>
          <a:lstStyle/>
          <a:p>
            <a:r>
              <a:rPr lang="zh-TW" altLang="en-US" smtClean="0"/>
              <a:t>由</a:t>
            </a:r>
            <a:r>
              <a:rPr lang="en-US" altLang="zh-TW" smtClean="0"/>
              <a:t>Google</a:t>
            </a:r>
            <a:r>
              <a:rPr lang="zh-TW" altLang="en-US" smtClean="0"/>
              <a:t>所發表的</a:t>
            </a:r>
            <a:r>
              <a:rPr lang="en-US" altLang="zh-TW" smtClean="0"/>
              <a:t>HCE(Host Card Emulation, </a:t>
            </a:r>
            <a:r>
              <a:rPr lang="zh-TW" altLang="en-US" smtClean="0"/>
              <a:t>主機板模擬</a:t>
            </a:r>
            <a:r>
              <a:rPr lang="en-US" altLang="zh-TW" smtClean="0"/>
              <a:t>)</a:t>
            </a:r>
            <a:r>
              <a:rPr lang="zh-TW" altLang="en-US" smtClean="0"/>
              <a:t>行動支付方式，是透過手機</a:t>
            </a:r>
            <a:r>
              <a:rPr lang="en-US" altLang="zh-TW" smtClean="0"/>
              <a:t>NFC</a:t>
            </a:r>
            <a:r>
              <a:rPr lang="zh-TW" altLang="en-US" smtClean="0"/>
              <a:t>功能與應用程式，讓使用者進行感應支付。</a:t>
            </a:r>
            <a:endParaRPr lang="en-US" altLang="zh-TW" smtClean="0"/>
          </a:p>
          <a:p>
            <a:r>
              <a:rPr lang="zh-TW" altLang="en-US" smtClean="0"/>
              <a:t>信用卡持卡人只要下載</a:t>
            </a:r>
            <a:r>
              <a:rPr lang="en-US" altLang="zh-TW" smtClean="0"/>
              <a:t>APP</a:t>
            </a:r>
            <a:r>
              <a:rPr lang="zh-TW" altLang="en-US" smtClean="0"/>
              <a:t>後，直接拍攝手中的實體信用卡，就能同步開通雲端信用卡，透過手機支付交易。</a:t>
            </a:r>
          </a:p>
          <a:p>
            <a:r>
              <a:rPr lang="en-US" altLang="zh-TW" smtClean="0"/>
              <a:t>HCE</a:t>
            </a:r>
            <a:r>
              <a:rPr lang="zh-TW" altLang="en-US" smtClean="0"/>
              <a:t>將發卡機構的支付帳戶存放在虛擬雲端中，透過主機在雲端模擬晶片，使用虛擬卡號，因此使用者毋須換發</a:t>
            </a:r>
            <a:r>
              <a:rPr lang="en-US" altLang="zh-TW" smtClean="0"/>
              <a:t>SIM</a:t>
            </a:r>
            <a:r>
              <a:rPr lang="zh-TW" altLang="en-US" smtClean="0"/>
              <a:t>卡，但使用時須仰賴網路。</a:t>
            </a:r>
            <a:endParaRPr lang="en-US" altLang="zh-TW" smtClean="0"/>
          </a:p>
          <a:p>
            <a:pPr algn="l"/>
            <a:r>
              <a:rPr lang="zh-TW" altLang="en-US" smtClean="0"/>
              <a:t>目前國內採行</a:t>
            </a:r>
            <a:r>
              <a:rPr lang="en-US" altLang="zh-TW" smtClean="0"/>
              <a:t>HCE</a:t>
            </a:r>
            <a:r>
              <a:rPr lang="zh-TW" altLang="en-US" smtClean="0"/>
              <a:t>模式的平台，有玉山</a:t>
            </a:r>
            <a:r>
              <a:rPr lang="en-US" altLang="zh-TW" smtClean="0"/>
              <a:t/>
            </a:r>
            <a:br>
              <a:rPr lang="en-US" altLang="zh-TW" smtClean="0"/>
            </a:br>
            <a:r>
              <a:rPr lang="zh-TW" altLang="en-US" smtClean="0"/>
              <a:t>銀行推出的</a:t>
            </a:r>
            <a:r>
              <a:rPr lang="zh-TW" altLang="en-US" smtClean="0">
                <a:solidFill>
                  <a:srgbClr val="0070C0"/>
                </a:solidFill>
              </a:rPr>
              <a:t>玉山</a:t>
            </a:r>
            <a:r>
              <a:rPr lang="en-US" altLang="zh-TW" smtClean="0">
                <a:solidFill>
                  <a:srgbClr val="0070C0"/>
                </a:solidFill>
              </a:rPr>
              <a:t>Wallet</a:t>
            </a:r>
            <a:r>
              <a:rPr lang="zh-TW" altLang="en-US" smtClean="0"/>
              <a:t>手機信用卡。</a:t>
            </a:r>
            <a:endParaRPr lang="en-US" altLang="zh-TW" smtClean="0"/>
          </a:p>
          <a:p>
            <a:endParaRPr lang="en-US" altLang="zh-TW" smtClean="0"/>
          </a:p>
        </p:txBody>
      </p:sp>
      <p:sp>
        <p:nvSpPr>
          <p:cNvPr id="14339"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4340"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1F28C0-D019-4CBF-9AEB-FD4D901274F7}" type="slidenum">
              <a:rPr lang="zh-TW" altLang="en-US"/>
              <a:pPr fontAlgn="base">
                <a:spcBef>
                  <a:spcPct val="0"/>
                </a:spcBef>
                <a:spcAft>
                  <a:spcPct val="0"/>
                </a:spcAft>
              </a:pPr>
              <a:t>7</a:t>
            </a:fld>
            <a:endParaRPr lang="zh-TW" altLang="en-US"/>
          </a:p>
        </p:txBody>
      </p:sp>
      <p:pic>
        <p:nvPicPr>
          <p:cNvPr id="14341" name="Picture 3" descr="G:\王小桃備份\我的圖庫\小圖示\youtube-icon.png">
            <a:hlinkClick r:id="rId2"/>
          </p:cNvPr>
          <p:cNvPicPr>
            <a:picLocks noChangeAspect="1" noChangeArrowheads="1"/>
          </p:cNvPicPr>
          <p:nvPr/>
        </p:nvPicPr>
        <p:blipFill>
          <a:blip r:embed="rId3"/>
          <a:srcRect/>
          <a:stretch>
            <a:fillRect/>
          </a:stretch>
        </p:blipFill>
        <p:spPr bwMode="auto">
          <a:xfrm>
            <a:off x="7192963" y="5300663"/>
            <a:ext cx="1296987" cy="1296987"/>
          </a:xfrm>
          <a:prstGeom prst="rect">
            <a:avLst/>
          </a:prstGeom>
          <a:noFill/>
          <a:ln w="9525">
            <a:noFill/>
            <a:miter lim="800000"/>
            <a:headEnd/>
            <a:tailEnd/>
          </a:ln>
        </p:spPr>
      </p:pic>
      <p:pic>
        <p:nvPicPr>
          <p:cNvPr id="14342" name="Picture 2" descr="「HCE」的圖片搜尋結果"/>
          <p:cNvPicPr>
            <a:picLocks noChangeAspect="1" noChangeArrowheads="1"/>
          </p:cNvPicPr>
          <p:nvPr/>
        </p:nvPicPr>
        <p:blipFill>
          <a:blip r:embed="rId4"/>
          <a:srcRect/>
          <a:stretch>
            <a:fillRect/>
          </a:stretch>
        </p:blipFill>
        <p:spPr bwMode="auto">
          <a:xfrm>
            <a:off x="7308850" y="182563"/>
            <a:ext cx="1295400" cy="114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玉山Wallet」的圖片搜尋結果"/>
          <p:cNvPicPr>
            <a:picLocks noChangeAspect="1" noChangeArrowheads="1"/>
          </p:cNvPicPr>
          <p:nvPr/>
        </p:nvPicPr>
        <p:blipFill>
          <a:blip r:embed="rId2" cstate="screen">
            <a:extLst>
              <a:ext uri="{28A0092B-C50C-407E-A947-70E740481C1C}"/>
            </a:extLst>
          </a:blip>
          <a:srcRect/>
          <a:stretch>
            <a:fillRect/>
          </a:stretch>
        </p:blipFill>
        <p:spPr bwMode="auto">
          <a:xfrm>
            <a:off x="467544" y="1124744"/>
            <a:ext cx="8122828" cy="5415219"/>
          </a:xfrm>
          <a:prstGeom prst="rect">
            <a:avLst/>
          </a:prstGeom>
          <a:ln>
            <a:noFill/>
          </a:ln>
          <a:effectLst>
            <a:softEdge rad="112500"/>
          </a:effectLst>
          <a:extLst>
            <a:ext uri="{909E8E84-426E-40DD-AFC4-6F175D3DCCD1}"/>
          </a:extLst>
        </p:spPr>
      </p:pic>
      <p:sp>
        <p:nvSpPr>
          <p:cNvPr id="15362"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5363"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943E1-5A08-4971-858F-DC7770911FA5}" type="slidenum">
              <a:rPr lang="zh-TW" altLang="en-US"/>
              <a:pPr fontAlgn="base">
                <a:spcBef>
                  <a:spcPct val="0"/>
                </a:spcBef>
                <a:spcAft>
                  <a:spcPct val="0"/>
                </a:spcAft>
              </a:pPr>
              <a:t>8</a:t>
            </a:fld>
            <a:endParaRPr lang="zh-TW" altLang="en-US"/>
          </a:p>
        </p:txBody>
      </p:sp>
      <p:sp>
        <p:nvSpPr>
          <p:cNvPr id="3" name="直線圖說文字 2 (加上框線和強調線) 2"/>
          <p:cNvSpPr/>
          <p:nvPr/>
        </p:nvSpPr>
        <p:spPr>
          <a:xfrm>
            <a:off x="5364163" y="981075"/>
            <a:ext cx="3435350" cy="1439863"/>
          </a:xfrm>
          <a:prstGeom prst="accentBorderCallout2">
            <a:avLst>
              <a:gd name="adj1" fmla="val 17985"/>
              <a:gd name="adj2" fmla="val -3743"/>
              <a:gd name="adj3" fmla="val 18750"/>
              <a:gd name="adj4" fmla="val -16667"/>
              <a:gd name="adj5" fmla="val 113423"/>
              <a:gd name="adj6" fmla="val -38263"/>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just" fontAlgn="auto">
              <a:spcBef>
                <a:spcPts val="0"/>
              </a:spcBef>
              <a:spcAft>
                <a:spcPts val="0"/>
              </a:spcAft>
              <a:defRPr/>
            </a:pPr>
            <a:r>
              <a:rPr kumimoji="0" lang="zh-TW" altLang="en-US" b="1" dirty="0"/>
              <a:t>使用</a:t>
            </a:r>
            <a:r>
              <a:rPr kumimoji="0" lang="en-US" altLang="zh-TW" b="1" dirty="0" err="1"/>
              <a:t>HCE</a:t>
            </a:r>
            <a:r>
              <a:rPr kumimoji="0" lang="zh-TW" altLang="en-US" b="1" dirty="0"/>
              <a:t>系統付款時，雲端</a:t>
            </a:r>
            <a:r>
              <a:rPr kumimoji="0" lang="zh-TW" altLang="en-US" b="1" dirty="0"/>
              <a:t>主機會透過網路傳送一次性的加密金鑰到使用者的手機裡，</a:t>
            </a:r>
            <a:r>
              <a:rPr kumimoji="0" lang="zh-TW" altLang="en-US" b="1" dirty="0"/>
              <a:t>使用者須通過</a:t>
            </a:r>
            <a:r>
              <a:rPr kumimoji="0" lang="zh-TW" altLang="en-US" b="1" dirty="0"/>
              <a:t>金鑰驗證</a:t>
            </a:r>
            <a:r>
              <a:rPr kumimoji="0" lang="zh-TW" altLang="en-US" b="1" dirty="0"/>
              <a:t>才能進行支付。</a:t>
            </a:r>
            <a:endParaRPr kumimoji="0" lang="zh-TW" alt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dirty="0">
                <a:solidFill>
                  <a:schemeClr val="accent3">
                    <a:lumMod val="75000"/>
                  </a:schemeClr>
                </a:solidFill>
              </a:rPr>
              <a:t>Apple Pay </a:t>
            </a:r>
            <a:endParaRPr lang="zh-TW" altLang="en-US" dirty="0">
              <a:solidFill>
                <a:schemeClr val="accent3">
                  <a:lumMod val="75000"/>
                </a:schemeClr>
              </a:solidFill>
            </a:endParaRPr>
          </a:p>
        </p:txBody>
      </p:sp>
      <p:sp>
        <p:nvSpPr>
          <p:cNvPr id="16386" name="內容版面配置區 2"/>
          <p:cNvSpPr>
            <a:spLocks noGrp="1"/>
          </p:cNvSpPr>
          <p:nvPr>
            <p:ph idx="1"/>
          </p:nvPr>
        </p:nvSpPr>
        <p:spPr/>
        <p:txBody>
          <a:bodyPr/>
          <a:lstStyle/>
          <a:p>
            <a:r>
              <a:rPr lang="zh-TW" altLang="en-US" smtClean="0"/>
              <a:t>由蘋果公司</a:t>
            </a:r>
            <a:r>
              <a:rPr lang="en-US" altLang="zh-TW" smtClean="0"/>
              <a:t>(Apple)</a:t>
            </a:r>
            <a:r>
              <a:rPr lang="zh-TW" altLang="en-US" smtClean="0"/>
              <a:t>所推出的</a:t>
            </a:r>
            <a:r>
              <a:rPr lang="en-US" altLang="zh-TW" smtClean="0"/>
              <a:t>Apple Pay</a:t>
            </a:r>
            <a:r>
              <a:rPr lang="zh-TW" altLang="en-US" smtClean="0"/>
              <a:t>電子錢包服務，目前在台灣尚未開通使用。</a:t>
            </a:r>
            <a:endParaRPr lang="en-US" altLang="zh-TW" smtClean="0"/>
          </a:p>
          <a:p>
            <a:r>
              <a:rPr lang="en-US" altLang="zh-TW" smtClean="0"/>
              <a:t>Apple Pay</a:t>
            </a:r>
            <a:r>
              <a:rPr lang="zh-TW" altLang="en-US" smtClean="0"/>
              <a:t>是在</a:t>
            </a:r>
            <a:r>
              <a:rPr lang="en-US" altLang="zh-TW" smtClean="0"/>
              <a:t>TSM</a:t>
            </a:r>
            <a:r>
              <a:rPr lang="zh-TW" altLang="en-US" smtClean="0"/>
              <a:t>基礎上加入</a:t>
            </a:r>
            <a:r>
              <a:rPr lang="en-US" altLang="zh-TW" smtClean="0">
                <a:solidFill>
                  <a:srgbClr val="0070C0"/>
                </a:solidFill>
              </a:rPr>
              <a:t>Visa</a:t>
            </a:r>
            <a:r>
              <a:rPr lang="zh-TW" altLang="en-US" smtClean="0">
                <a:solidFill>
                  <a:srgbClr val="0070C0"/>
                </a:solidFill>
              </a:rPr>
              <a:t>代碼服務技術</a:t>
            </a:r>
            <a:r>
              <a:rPr lang="en-US" altLang="zh-TW" smtClean="0"/>
              <a:t>(Visa Token)</a:t>
            </a:r>
            <a:r>
              <a:rPr lang="zh-TW" altLang="en-US" smtClean="0"/>
              <a:t>，讓信用卡資訊變成隨機的虛擬代碼，店家不會直接取得消費者卡號，可降低消費者的帳號資料被盜取的風險，確保交易安全性。</a:t>
            </a:r>
          </a:p>
        </p:txBody>
      </p:sp>
      <p:sp>
        <p:nvSpPr>
          <p:cNvPr id="16387" name="頁尾版面配置區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zh-TW" altLang="en-US"/>
              <a:t>全華．科技新知報</a:t>
            </a:r>
          </a:p>
        </p:txBody>
      </p:sp>
      <p:sp>
        <p:nvSpPr>
          <p:cNvPr id="16388" name="投影片編號版面配置區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614405-17BF-4111-92DA-46087F379562}" type="slidenum">
              <a:rPr lang="zh-TW" altLang="en-US"/>
              <a:pPr fontAlgn="base">
                <a:spcBef>
                  <a:spcPct val="0"/>
                </a:spcBef>
                <a:spcAft>
                  <a:spcPct val="0"/>
                </a:spcAft>
              </a:pPr>
              <a:t>9</a:t>
            </a:fld>
            <a:endParaRPr lang="zh-TW" altLang="en-US"/>
          </a:p>
        </p:txBody>
      </p:sp>
      <p:pic>
        <p:nvPicPr>
          <p:cNvPr id="6" name="Picture 2" descr="apple iPhone apple pay"/>
          <p:cNvPicPr>
            <a:picLocks noChangeAspect="1" noChangeArrowheads="1"/>
          </p:cNvPicPr>
          <p:nvPr/>
        </p:nvPicPr>
        <p:blipFill>
          <a:blip r:embed="rId2"/>
          <a:srcRect/>
          <a:stretch>
            <a:fillRect/>
          </a:stretch>
        </p:blipFill>
        <p:spPr bwMode="auto">
          <a:xfrm>
            <a:off x="5008563" y="4037013"/>
            <a:ext cx="3552825" cy="2663825"/>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16390" name="Picture 3" descr="G:\王小桃備份\我的圖庫\小圖示\youtube-icon.png">
            <a:hlinkClick r:id="rId3"/>
          </p:cNvPr>
          <p:cNvPicPr>
            <a:picLocks noChangeAspect="1" noChangeArrowheads="1"/>
          </p:cNvPicPr>
          <p:nvPr/>
        </p:nvPicPr>
        <p:blipFill>
          <a:blip r:embed="rId4"/>
          <a:srcRect/>
          <a:stretch>
            <a:fillRect/>
          </a:stretch>
        </p:blipFill>
        <p:spPr bwMode="auto">
          <a:xfrm>
            <a:off x="3573463" y="5373688"/>
            <a:ext cx="1296987" cy="1296987"/>
          </a:xfrm>
          <a:prstGeom prst="rect">
            <a:avLst/>
          </a:prstGeom>
          <a:noFill/>
          <a:ln w="9525">
            <a:noFill/>
            <a:miter lim="800000"/>
            <a:headEnd/>
            <a:tailEnd/>
          </a:ln>
        </p:spPr>
      </p:pic>
      <p:sp>
        <p:nvSpPr>
          <p:cNvPr id="11" name="直線圖說文字 2 (加上框線和強調線) 10"/>
          <p:cNvSpPr/>
          <p:nvPr/>
        </p:nvSpPr>
        <p:spPr>
          <a:xfrm>
            <a:off x="457200" y="4221163"/>
            <a:ext cx="3976688" cy="960437"/>
          </a:xfrm>
          <a:prstGeom prst="accentBorderCallout2">
            <a:avLst>
              <a:gd name="adj1" fmla="val 20281"/>
              <a:gd name="adj2" fmla="val 103191"/>
              <a:gd name="adj3" fmla="val 17602"/>
              <a:gd name="adj4" fmla="val 112707"/>
              <a:gd name="adj5" fmla="val 67887"/>
              <a:gd name="adj6" fmla="val 13478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just" fontAlgn="auto">
              <a:spcBef>
                <a:spcPts val="0"/>
              </a:spcBef>
              <a:spcAft>
                <a:spcPts val="0"/>
              </a:spcAft>
              <a:defRPr/>
            </a:pPr>
            <a:r>
              <a:rPr kumimoji="0" lang="zh-TW" altLang="en-US" b="1" dirty="0"/>
              <a:t>在手機中輸入使用者的</a:t>
            </a:r>
            <a:r>
              <a:rPr kumimoji="0" lang="zh-TW" altLang="en-US" b="1" dirty="0"/>
              <a:t>信用卡</a:t>
            </a:r>
            <a:r>
              <a:rPr kumimoji="0" lang="zh-TW" altLang="en-US" b="1" dirty="0"/>
              <a:t>資訊，付款時，</a:t>
            </a:r>
            <a:r>
              <a:rPr kumimoji="0" lang="zh-TW" altLang="en-US" b="1" dirty="0"/>
              <a:t>只要將</a:t>
            </a:r>
            <a:r>
              <a:rPr kumimoji="0" lang="zh-TW" altLang="en-US" b="1" dirty="0"/>
              <a:t>手機靠近刷卡機感應</a:t>
            </a:r>
            <a:r>
              <a:rPr kumimoji="0" lang="zh-TW" altLang="en-US" b="1" dirty="0"/>
              <a:t>一下</a:t>
            </a:r>
            <a:r>
              <a:rPr kumimoji="0" lang="zh-TW" altLang="en-US" b="1" dirty="0"/>
              <a:t>，即可完成刷卡付款</a:t>
            </a:r>
            <a:r>
              <a:rPr kumimoji="0" lang="zh-TW" altLang="en-US" b="1" dirty="0"/>
              <a:t>的動作。</a:t>
            </a:r>
            <a:endParaRPr kumimoji="0" lang="zh-TW" alt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度">
  <a:themeElements>
    <a:clrScheme name="紅紫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末端陰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4758</TotalTime>
  <Words>1184</Words>
  <Application>Microsoft Office PowerPoint</Application>
  <PresentationFormat>如螢幕大小 (4:3)</PresentationFormat>
  <Paragraphs>81</Paragraphs>
  <Slides>16</Slides>
  <Notes>1</Notes>
  <HiddenSlides>0</HiddenSlides>
  <MMClips>0</MMClips>
  <ScaleCrop>false</ScaleCrop>
  <HeadingPairs>
    <vt:vector size="6" baseType="variant">
      <vt:variant>
        <vt:lpstr>使用字型</vt:lpstr>
      </vt:variant>
      <vt:variant>
        <vt:i4>4</vt:i4>
      </vt:variant>
      <vt:variant>
        <vt:lpstr>簡報設計範本</vt:lpstr>
      </vt:variant>
      <vt:variant>
        <vt:i4>3</vt:i4>
      </vt:variant>
      <vt:variant>
        <vt:lpstr>投影片標題</vt:lpstr>
      </vt:variant>
      <vt:variant>
        <vt:i4>16</vt:i4>
      </vt:variant>
    </vt:vector>
  </HeadingPairs>
  <TitlesOfParts>
    <vt:vector size="23" baseType="lpstr">
      <vt:lpstr>Arial</vt:lpstr>
      <vt:lpstr>微軟正黑體</vt:lpstr>
      <vt:lpstr>Calibri</vt:lpstr>
      <vt:lpstr>新細明體</vt:lpstr>
      <vt:lpstr>清晰度</vt:lpstr>
      <vt:lpstr>清晰度</vt:lpstr>
      <vt:lpstr>清晰度</vt:lpstr>
      <vt:lpstr>投影片 1</vt:lpstr>
      <vt:lpstr>  個人行動支付工具</vt:lpstr>
      <vt:lpstr>行動支付</vt:lpstr>
      <vt:lpstr>使用NFC技術的行動支付平台</vt:lpstr>
      <vt:lpstr>TSM</vt:lpstr>
      <vt:lpstr>投影片 6</vt:lpstr>
      <vt:lpstr>HCE </vt:lpstr>
      <vt:lpstr>投影片 8</vt:lpstr>
      <vt:lpstr>Apple Pay </vt:lpstr>
      <vt:lpstr>NFC行動支付平台</vt:lpstr>
      <vt:lpstr>掃描二維條碼</vt:lpstr>
      <vt:lpstr>掃描二維條碼的行動支付平台</vt:lpstr>
      <vt:lpstr>GOMAJI Pay／街口支付</vt:lpstr>
      <vt:lpstr>LINE Pay</vt:lpstr>
      <vt:lpstr>掃描條碼的行動支付服務</vt:lpstr>
      <vt:lpstr>投影片 16</vt:lpstr>
    </vt:vector>
  </TitlesOfParts>
  <Company>chwa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郭欣怡</dc:creator>
  <cp:lastModifiedBy>ox01ox01</cp:lastModifiedBy>
  <cp:revision>355</cp:revision>
  <dcterms:created xsi:type="dcterms:W3CDTF">2014-03-31T01:46:09Z</dcterms:created>
  <dcterms:modified xsi:type="dcterms:W3CDTF">2016-09-10T03:57:56Z</dcterms:modified>
</cp:coreProperties>
</file>